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Inter Bold" panose="020B0604020202020204" charset="0"/>
      <p:regular r:id="rId8"/>
    </p:embeddedFont>
    <p:embeddedFont>
      <p:font typeface="Montserrat Bold" panose="020B0604020202020204" charset="0"/>
      <p:regular r:id="rId9"/>
    </p:embeddedFont>
    <p:embeddedFont>
      <p:font typeface="Proxima Nova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168FEF-ED1A-4B88-9446-D1F256CE410F}" v="16" dt="2026-05-12T11:51:34.3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1" d="100"/>
          <a:sy n="41" d="100"/>
        </p:scale>
        <p:origin x="57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zqi Ilma Nugroho" userId="f45c462f9b08d426" providerId="LiveId" clId="{40AFF7BD-BE60-4D2F-8066-BA2F83D99957}"/>
    <pc:docChg chg="undo redo custSel modSld">
      <pc:chgData name="Rizqi Ilma Nugroho" userId="f45c462f9b08d426" providerId="LiveId" clId="{40AFF7BD-BE60-4D2F-8066-BA2F83D99957}" dt="2026-05-12T11:53:17.580" v="202" actId="1076"/>
      <pc:docMkLst>
        <pc:docMk/>
      </pc:docMkLst>
      <pc:sldChg chg="addSp delSp modSp mod setBg">
        <pc:chgData name="Rizqi Ilma Nugroho" userId="f45c462f9b08d426" providerId="LiveId" clId="{40AFF7BD-BE60-4D2F-8066-BA2F83D99957}" dt="2026-05-12T10:26:26.660" v="73" actId="1076"/>
        <pc:sldMkLst>
          <pc:docMk/>
          <pc:sldMk cId="0" sldId="256"/>
        </pc:sldMkLst>
        <pc:spChg chg="del mod">
          <ac:chgData name="Rizqi Ilma Nugroho" userId="f45c462f9b08d426" providerId="LiveId" clId="{40AFF7BD-BE60-4D2F-8066-BA2F83D99957}" dt="2026-05-12T10:22:22.389" v="7" actId="478"/>
          <ac:spMkLst>
            <pc:docMk/>
            <pc:sldMk cId="0" sldId="256"/>
            <ac:spMk id="2" creationId="{00000000-0000-0000-0000-000000000000}"/>
          </ac:spMkLst>
        </pc:spChg>
        <pc:spChg chg="del mod topLvl">
          <ac:chgData name="Rizqi Ilma Nugroho" userId="f45c462f9b08d426" providerId="LiveId" clId="{40AFF7BD-BE60-4D2F-8066-BA2F83D99957}" dt="2026-05-12T10:22:22.389" v="7" actId="478"/>
          <ac:spMkLst>
            <pc:docMk/>
            <pc:sldMk cId="0" sldId="256"/>
            <ac:spMk id="4" creationId="{00000000-0000-0000-0000-000000000000}"/>
          </ac:spMkLst>
        </pc:spChg>
        <pc:spChg chg="del mod">
          <ac:chgData name="Rizqi Ilma Nugroho" userId="f45c462f9b08d426" providerId="LiveId" clId="{40AFF7BD-BE60-4D2F-8066-BA2F83D99957}" dt="2026-05-12T10:22:22.389" v="7" actId="478"/>
          <ac:spMkLst>
            <pc:docMk/>
            <pc:sldMk cId="0" sldId="256"/>
            <ac:spMk id="6" creationId="{00000000-0000-0000-0000-000000000000}"/>
          </ac:spMkLst>
        </pc:spChg>
        <pc:spChg chg="del mod topLvl">
          <ac:chgData name="Rizqi Ilma Nugroho" userId="f45c462f9b08d426" providerId="LiveId" clId="{40AFF7BD-BE60-4D2F-8066-BA2F83D99957}" dt="2026-05-12T10:22:22.389" v="7" actId="478"/>
          <ac:spMkLst>
            <pc:docMk/>
            <pc:sldMk cId="0" sldId="256"/>
            <ac:spMk id="8" creationId="{00000000-0000-0000-0000-000000000000}"/>
          </ac:spMkLst>
        </pc:spChg>
        <pc:spChg chg="mod">
          <ac:chgData name="Rizqi Ilma Nugroho" userId="f45c462f9b08d426" providerId="LiveId" clId="{40AFF7BD-BE60-4D2F-8066-BA2F83D99957}" dt="2026-05-12T10:15:27.852" v="3" actId="165"/>
          <ac:spMkLst>
            <pc:docMk/>
            <pc:sldMk cId="0" sldId="256"/>
            <ac:spMk id="13" creationId="{00000000-0000-0000-0000-000000000000}"/>
          </ac:spMkLst>
        </pc:spChg>
        <pc:spChg chg="mod">
          <ac:chgData name="Rizqi Ilma Nugroho" userId="f45c462f9b08d426" providerId="LiveId" clId="{40AFF7BD-BE60-4D2F-8066-BA2F83D99957}" dt="2026-05-12T10:15:27.852" v="3" actId="165"/>
          <ac:spMkLst>
            <pc:docMk/>
            <pc:sldMk cId="0" sldId="256"/>
            <ac:spMk id="15" creationId="{00000000-0000-0000-0000-000000000000}"/>
          </ac:spMkLst>
        </pc:spChg>
        <pc:spChg chg="mod">
          <ac:chgData name="Rizqi Ilma Nugroho" userId="f45c462f9b08d426" providerId="LiveId" clId="{40AFF7BD-BE60-4D2F-8066-BA2F83D99957}" dt="2026-05-12T10:15:27.852" v="3" actId="165"/>
          <ac:spMkLst>
            <pc:docMk/>
            <pc:sldMk cId="0" sldId="256"/>
            <ac:spMk id="16" creationId="{00000000-0000-0000-0000-000000000000}"/>
          </ac:spMkLst>
        </pc:spChg>
        <pc:spChg chg="del mod topLvl">
          <ac:chgData name="Rizqi Ilma Nugroho" userId="f45c462f9b08d426" providerId="LiveId" clId="{40AFF7BD-BE60-4D2F-8066-BA2F83D99957}" dt="2026-05-12T10:22:22.389" v="7" actId="478"/>
          <ac:spMkLst>
            <pc:docMk/>
            <pc:sldMk cId="0" sldId="256"/>
            <ac:spMk id="17" creationId="{00000000-0000-0000-0000-000000000000}"/>
          </ac:spMkLst>
        </pc:spChg>
        <pc:spChg chg="del mod topLvl">
          <ac:chgData name="Rizqi Ilma Nugroho" userId="f45c462f9b08d426" providerId="LiveId" clId="{40AFF7BD-BE60-4D2F-8066-BA2F83D99957}" dt="2026-05-12T10:22:22.389" v="7" actId="478"/>
          <ac:spMkLst>
            <pc:docMk/>
            <pc:sldMk cId="0" sldId="256"/>
            <ac:spMk id="18" creationId="{00000000-0000-0000-0000-000000000000}"/>
          </ac:spMkLst>
        </pc:spChg>
        <pc:spChg chg="del mod">
          <ac:chgData name="Rizqi Ilma Nugroho" userId="f45c462f9b08d426" providerId="LiveId" clId="{40AFF7BD-BE60-4D2F-8066-BA2F83D99957}" dt="2026-05-12T10:22:22.389" v="7" actId="478"/>
          <ac:spMkLst>
            <pc:docMk/>
            <pc:sldMk cId="0" sldId="256"/>
            <ac:spMk id="19" creationId="{00000000-0000-0000-0000-000000000000}"/>
          </ac:spMkLst>
        </pc:spChg>
        <pc:spChg chg="del mod topLvl">
          <ac:chgData name="Rizqi Ilma Nugroho" userId="f45c462f9b08d426" providerId="LiveId" clId="{40AFF7BD-BE60-4D2F-8066-BA2F83D99957}" dt="2026-05-12T10:22:22.389" v="7" actId="478"/>
          <ac:spMkLst>
            <pc:docMk/>
            <pc:sldMk cId="0" sldId="256"/>
            <ac:spMk id="20" creationId="{00000000-0000-0000-0000-000000000000}"/>
          </ac:spMkLst>
        </pc:spChg>
        <pc:spChg chg="del mod">
          <ac:chgData name="Rizqi Ilma Nugroho" userId="f45c462f9b08d426" providerId="LiveId" clId="{40AFF7BD-BE60-4D2F-8066-BA2F83D99957}" dt="2026-05-12T10:22:22.389" v="7" actId="478"/>
          <ac:spMkLst>
            <pc:docMk/>
            <pc:sldMk cId="0" sldId="256"/>
            <ac:spMk id="26" creationId="{00000000-0000-0000-0000-000000000000}"/>
          </ac:spMkLst>
        </pc:spChg>
        <pc:spChg chg="del mod topLvl">
          <ac:chgData name="Rizqi Ilma Nugroho" userId="f45c462f9b08d426" providerId="LiveId" clId="{40AFF7BD-BE60-4D2F-8066-BA2F83D99957}" dt="2026-05-12T10:22:22.389" v="7" actId="478"/>
          <ac:spMkLst>
            <pc:docMk/>
            <pc:sldMk cId="0" sldId="256"/>
            <ac:spMk id="27" creationId="{00000000-0000-0000-0000-000000000000}"/>
          </ac:spMkLst>
        </pc:spChg>
        <pc:spChg chg="mod">
          <ac:chgData name="Rizqi Ilma Nugroho" userId="f45c462f9b08d426" providerId="LiveId" clId="{40AFF7BD-BE60-4D2F-8066-BA2F83D99957}" dt="2026-05-12T10:15:27.852" v="3" actId="165"/>
          <ac:spMkLst>
            <pc:docMk/>
            <pc:sldMk cId="0" sldId="256"/>
            <ac:spMk id="32" creationId="{00000000-0000-0000-0000-000000000000}"/>
          </ac:spMkLst>
        </pc:spChg>
        <pc:spChg chg="add del mod">
          <ac:chgData name="Rizqi Ilma Nugroho" userId="f45c462f9b08d426" providerId="LiveId" clId="{40AFF7BD-BE60-4D2F-8066-BA2F83D99957}" dt="2026-05-12T10:23:46.536" v="14" actId="11529"/>
          <ac:spMkLst>
            <pc:docMk/>
            <pc:sldMk cId="0" sldId="256"/>
            <ac:spMk id="35" creationId="{8AAFACB8-F797-E6C1-E5AD-0DFB49C9E8BA}"/>
          </ac:spMkLst>
        </pc:spChg>
        <pc:spChg chg="add mod">
          <ac:chgData name="Rizqi Ilma Nugroho" userId="f45c462f9b08d426" providerId="LiveId" clId="{40AFF7BD-BE60-4D2F-8066-BA2F83D99957}" dt="2026-05-12T10:26:26.660" v="73" actId="1076"/>
          <ac:spMkLst>
            <pc:docMk/>
            <pc:sldMk cId="0" sldId="256"/>
            <ac:spMk id="36" creationId="{2736F68D-1396-5ED1-D1ED-BBA65628BB9D}"/>
          </ac:spMkLst>
        </pc:spChg>
        <pc:grpChg chg="mod">
          <ac:chgData name="Rizqi Ilma Nugroho" userId="f45c462f9b08d426" providerId="LiveId" clId="{40AFF7BD-BE60-4D2F-8066-BA2F83D99957}" dt="2026-05-12T10:18:42.383" v="6" actId="1076"/>
          <ac:grpSpMkLst>
            <pc:docMk/>
            <pc:sldMk cId="0" sldId="256"/>
            <ac:grpSpMk id="22" creationId="{00000000-0000-0000-0000-000000000000}"/>
          </ac:grpSpMkLst>
        </pc:grpChg>
      </pc:sldChg>
      <pc:sldChg chg="addSp delSp modSp mod setBg">
        <pc:chgData name="Rizqi Ilma Nugroho" userId="f45c462f9b08d426" providerId="LiveId" clId="{40AFF7BD-BE60-4D2F-8066-BA2F83D99957}" dt="2026-05-12T11:53:17.580" v="202" actId="1076"/>
        <pc:sldMkLst>
          <pc:docMk/>
          <pc:sldMk cId="0" sldId="260"/>
        </pc:sldMkLst>
        <pc:spChg chg="del">
          <ac:chgData name="Rizqi Ilma Nugroho" userId="f45c462f9b08d426" providerId="LiveId" clId="{40AFF7BD-BE60-4D2F-8066-BA2F83D99957}" dt="2026-05-12T10:24:50.158" v="68" actId="478"/>
          <ac:spMkLst>
            <pc:docMk/>
            <pc:sldMk cId="0" sldId="260"/>
            <ac:spMk id="2" creationId="{00000000-0000-0000-0000-000000000000}"/>
          </ac:spMkLst>
        </pc:spChg>
        <pc:spChg chg="add mod">
          <ac:chgData name="Rizqi Ilma Nugroho" userId="f45c462f9b08d426" providerId="LiveId" clId="{40AFF7BD-BE60-4D2F-8066-BA2F83D99957}" dt="2026-05-12T11:53:17.580" v="202" actId="1076"/>
          <ac:spMkLst>
            <pc:docMk/>
            <pc:sldMk cId="0" sldId="260"/>
            <ac:spMk id="2" creationId="{F266C165-1129-D776-7EA3-28C6518A5E5E}"/>
          </ac:spMkLst>
        </pc:spChg>
        <pc:spChg chg="del">
          <ac:chgData name="Rizqi Ilma Nugroho" userId="f45c462f9b08d426" providerId="LiveId" clId="{40AFF7BD-BE60-4D2F-8066-BA2F83D99957}" dt="2026-05-12T10:24:50.158" v="68" actId="478"/>
          <ac:spMkLst>
            <pc:docMk/>
            <pc:sldMk cId="0" sldId="260"/>
            <ac:spMk id="3" creationId="{00000000-0000-0000-0000-000000000000}"/>
          </ac:spMkLst>
        </pc:spChg>
        <pc:spChg chg="del">
          <ac:chgData name="Rizqi Ilma Nugroho" userId="f45c462f9b08d426" providerId="LiveId" clId="{40AFF7BD-BE60-4D2F-8066-BA2F83D99957}" dt="2026-05-12T10:24:50.158" v="68" actId="478"/>
          <ac:spMkLst>
            <pc:docMk/>
            <pc:sldMk cId="0" sldId="260"/>
            <ac:spMk id="4" creationId="{00000000-0000-0000-0000-000000000000}"/>
          </ac:spMkLst>
        </pc:spChg>
        <pc:spChg chg="del">
          <ac:chgData name="Rizqi Ilma Nugroho" userId="f45c462f9b08d426" providerId="LiveId" clId="{40AFF7BD-BE60-4D2F-8066-BA2F83D99957}" dt="2026-05-12T10:24:50.158" v="68" actId="478"/>
          <ac:spMkLst>
            <pc:docMk/>
            <pc:sldMk cId="0" sldId="260"/>
            <ac:spMk id="5" creationId="{00000000-0000-0000-0000-000000000000}"/>
          </ac:spMkLst>
        </pc:spChg>
        <pc:spChg chg="del">
          <ac:chgData name="Rizqi Ilma Nugroho" userId="f45c462f9b08d426" providerId="LiveId" clId="{40AFF7BD-BE60-4D2F-8066-BA2F83D99957}" dt="2026-05-12T10:24:50.158" v="68" actId="478"/>
          <ac:spMkLst>
            <pc:docMk/>
            <pc:sldMk cId="0" sldId="260"/>
            <ac:spMk id="6" creationId="{00000000-0000-0000-0000-000000000000}"/>
          </ac:spMkLst>
        </pc:spChg>
        <pc:spChg chg="del">
          <ac:chgData name="Rizqi Ilma Nugroho" userId="f45c462f9b08d426" providerId="LiveId" clId="{40AFF7BD-BE60-4D2F-8066-BA2F83D99957}" dt="2026-05-12T10:24:50.158" v="68" actId="478"/>
          <ac:spMkLst>
            <pc:docMk/>
            <pc:sldMk cId="0" sldId="260"/>
            <ac:spMk id="7" creationId="{00000000-0000-0000-0000-000000000000}"/>
          </ac:spMkLst>
        </pc:spChg>
        <pc:spChg chg="del">
          <ac:chgData name="Rizqi Ilma Nugroho" userId="f45c462f9b08d426" providerId="LiveId" clId="{40AFF7BD-BE60-4D2F-8066-BA2F83D99957}" dt="2026-05-12T10:24:50.158" v="68" actId="478"/>
          <ac:spMkLst>
            <pc:docMk/>
            <pc:sldMk cId="0" sldId="260"/>
            <ac:spMk id="8" creationId="{00000000-0000-0000-0000-000000000000}"/>
          </ac:spMkLst>
        </pc:spChg>
        <pc:spChg chg="mod">
          <ac:chgData name="Rizqi Ilma Nugroho" userId="f45c462f9b08d426" providerId="LiveId" clId="{40AFF7BD-BE60-4D2F-8066-BA2F83D99957}" dt="2026-05-12T10:16:10.280" v="4" actId="1076"/>
          <ac:spMkLst>
            <pc:docMk/>
            <pc:sldMk cId="0" sldId="260"/>
            <ac:spMk id="12" creationId="{00000000-0000-0000-0000-000000000000}"/>
          </ac:spMkLst>
        </pc:spChg>
        <pc:spChg chg="del">
          <ac:chgData name="Rizqi Ilma Nugroho" userId="f45c462f9b08d426" providerId="LiveId" clId="{40AFF7BD-BE60-4D2F-8066-BA2F83D99957}" dt="2026-05-12T10:24:50.158" v="68" actId="478"/>
          <ac:spMkLst>
            <pc:docMk/>
            <pc:sldMk cId="0" sldId="260"/>
            <ac:spMk id="30" creationId="{00000000-0000-0000-0000-000000000000}"/>
          </ac:spMkLst>
        </pc:spChg>
        <pc:spChg chg="add mod">
          <ac:chgData name="Rizqi Ilma Nugroho" userId="f45c462f9b08d426" providerId="LiveId" clId="{40AFF7BD-BE60-4D2F-8066-BA2F83D99957}" dt="2026-05-12T11:51:33.159" v="141" actId="1076"/>
          <ac:spMkLst>
            <pc:docMk/>
            <pc:sldMk cId="0" sldId="260"/>
            <ac:spMk id="31" creationId="{4285A85E-C7F6-7517-B8B1-A884C1EC2FD7}"/>
          </ac:spMkLst>
        </pc:spChg>
        <pc:spChg chg="add mod">
          <ac:chgData name="Rizqi Ilma Nugroho" userId="f45c462f9b08d426" providerId="LiveId" clId="{40AFF7BD-BE60-4D2F-8066-BA2F83D99957}" dt="2026-05-12T10:29:39.362" v="138" actId="113"/>
          <ac:spMkLst>
            <pc:docMk/>
            <pc:sldMk cId="0" sldId="260"/>
            <ac:spMk id="33" creationId="{65C4F9C4-B145-A805-DE8B-52C7DB0476C4}"/>
          </ac:spMkLst>
        </pc:spChg>
        <pc:grpChg chg="del">
          <ac:chgData name="Rizqi Ilma Nugroho" userId="f45c462f9b08d426" providerId="LiveId" clId="{40AFF7BD-BE60-4D2F-8066-BA2F83D99957}" dt="2026-05-12T10:24:50.158" v="68" actId="478"/>
          <ac:grpSpMkLst>
            <pc:docMk/>
            <pc:sldMk cId="0" sldId="260"/>
            <ac:grpSpMk id="14" creationId="{00000000-0000-0000-0000-000000000000}"/>
          </ac:grpSpMkLst>
        </pc:grpChg>
        <pc:grpChg chg="del">
          <ac:chgData name="Rizqi Ilma Nugroho" userId="f45c462f9b08d426" providerId="LiveId" clId="{40AFF7BD-BE60-4D2F-8066-BA2F83D99957}" dt="2026-05-12T10:24:50.158" v="68" actId="478"/>
          <ac:grpSpMkLst>
            <pc:docMk/>
            <pc:sldMk cId="0" sldId="260"/>
            <ac:grpSpMk id="23" creationId="{00000000-0000-0000-0000-000000000000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91E2C-7C72-45BE-95C1-8DD090C2ED08}" type="datetimeFigureOut">
              <a:rPr lang="en-ID" smtClean="0"/>
              <a:t>12/05/2026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655F01-B199-46CD-892E-BC5827B95C6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1357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655F01-B199-46CD-892E-BC5827B95C63}" type="slidenum">
              <a:rPr lang="en-ID" smtClean="0"/>
              <a:t>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6355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2736F68D-1396-5ED1-D1ED-BBA65628BB9D}"/>
              </a:ext>
            </a:extLst>
          </p:cNvPr>
          <p:cNvSpPr/>
          <p:nvPr/>
        </p:nvSpPr>
        <p:spPr>
          <a:xfrm>
            <a:off x="990600" y="3467100"/>
            <a:ext cx="4495800" cy="434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INSERT AFFILIATION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LOGO</a:t>
            </a:r>
            <a:endParaRPr lang="en-ID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360370" y="3223528"/>
            <a:ext cx="11567260" cy="1003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76"/>
              </a:lnSpc>
            </a:pPr>
            <a:r>
              <a:rPr lang="en-US" sz="6461" b="1">
                <a:solidFill>
                  <a:srgbClr val="24510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Title Presentation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776803" y="4357715"/>
            <a:ext cx="6734395" cy="586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02"/>
              </a:lnSpc>
            </a:pPr>
            <a:r>
              <a:rPr lang="en-US" sz="3761" b="1">
                <a:solidFill>
                  <a:srgbClr val="24510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Author 1, Author 2, ...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366452" y="5713024"/>
            <a:ext cx="7555095" cy="886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56"/>
              </a:lnSpc>
            </a:pPr>
            <a:r>
              <a:rPr lang="en-US" sz="3200">
                <a:solidFill>
                  <a:srgbClr val="002F42"/>
                </a:solidFill>
                <a:latin typeface="Proxima Nova"/>
                <a:ea typeface="Proxima Nova"/>
                <a:cs typeface="Proxima Nova"/>
                <a:sym typeface="Proxima Nova"/>
              </a:rPr>
              <a:t>1 Affiliation</a:t>
            </a:r>
          </a:p>
          <a:p>
            <a:pPr algn="ctr">
              <a:lnSpc>
                <a:spcPts val="3456"/>
              </a:lnSpc>
            </a:pPr>
            <a:r>
              <a:rPr lang="en-US" sz="3200">
                <a:solidFill>
                  <a:srgbClr val="002F42"/>
                </a:solidFill>
                <a:latin typeface="Proxima Nova"/>
                <a:ea typeface="Proxima Nova"/>
                <a:cs typeface="Proxima Nova"/>
                <a:sym typeface="Proxima Nova"/>
              </a:rPr>
              <a:t>2 Affiliation</a:t>
            </a:r>
          </a:p>
        </p:txBody>
      </p:sp>
      <p:sp>
        <p:nvSpPr>
          <p:cNvPr id="5" name="AutoShape 5"/>
          <p:cNvSpPr/>
          <p:nvPr/>
        </p:nvSpPr>
        <p:spPr>
          <a:xfrm>
            <a:off x="725947" y="8474539"/>
            <a:ext cx="16939053" cy="0"/>
          </a:xfrm>
          <a:prstGeom prst="line">
            <a:avLst/>
          </a:prstGeom>
          <a:ln w="9525" cap="flat">
            <a:solidFill>
              <a:srgbClr val="24510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>
            <a:off x="635610" y="364671"/>
            <a:ext cx="1220693" cy="1496913"/>
          </a:xfrm>
          <a:custGeom>
            <a:avLst/>
            <a:gdLst/>
            <a:ahLst/>
            <a:cxnLst/>
            <a:rect l="l" t="t" r="r" b="b"/>
            <a:pathLst>
              <a:path w="1220693" h="1496913">
                <a:moveTo>
                  <a:pt x="0" y="0"/>
                </a:moveTo>
                <a:lnTo>
                  <a:pt x="1220693" y="0"/>
                </a:lnTo>
                <a:lnTo>
                  <a:pt x="1220693" y="1496913"/>
                </a:lnTo>
                <a:lnTo>
                  <a:pt x="0" y="14969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1849" t="2119" r="1303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>
            <a:off x="708997" y="8847876"/>
            <a:ext cx="899987" cy="911589"/>
          </a:xfrm>
          <a:custGeom>
            <a:avLst/>
            <a:gdLst/>
            <a:ahLst/>
            <a:cxnLst/>
            <a:rect l="l" t="t" r="r" b="b"/>
            <a:pathLst>
              <a:path w="899987" h="911589">
                <a:moveTo>
                  <a:pt x="0" y="0"/>
                </a:moveTo>
                <a:lnTo>
                  <a:pt x="899987" y="0"/>
                </a:lnTo>
                <a:lnTo>
                  <a:pt x="899987" y="911589"/>
                </a:lnTo>
                <a:lnTo>
                  <a:pt x="0" y="91158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8" name="Freeform 8"/>
          <p:cNvSpPr/>
          <p:nvPr/>
        </p:nvSpPr>
        <p:spPr>
          <a:xfrm>
            <a:off x="1875684" y="8891350"/>
            <a:ext cx="1464911" cy="824640"/>
          </a:xfrm>
          <a:custGeom>
            <a:avLst/>
            <a:gdLst/>
            <a:ahLst/>
            <a:cxnLst/>
            <a:rect l="l" t="t" r="r" b="b"/>
            <a:pathLst>
              <a:path w="1464911" h="824640">
                <a:moveTo>
                  <a:pt x="0" y="0"/>
                </a:moveTo>
                <a:lnTo>
                  <a:pt x="1464912" y="0"/>
                </a:lnTo>
                <a:lnTo>
                  <a:pt x="1464912" y="824641"/>
                </a:lnTo>
                <a:lnTo>
                  <a:pt x="0" y="8246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8821" b="-38821"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9" name="Group 9"/>
          <p:cNvGrpSpPr/>
          <p:nvPr/>
        </p:nvGrpSpPr>
        <p:grpSpPr>
          <a:xfrm>
            <a:off x="14593257" y="8847876"/>
            <a:ext cx="3071743" cy="476250"/>
            <a:chOff x="0" y="0"/>
            <a:chExt cx="4095658" cy="635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095658" cy="635000"/>
            </a:xfrm>
            <a:custGeom>
              <a:avLst/>
              <a:gdLst/>
              <a:ahLst/>
              <a:cxnLst/>
              <a:rect l="l" t="t" r="r" b="b"/>
              <a:pathLst>
                <a:path w="4095658" h="635000">
                  <a:moveTo>
                    <a:pt x="0" y="0"/>
                  </a:moveTo>
                  <a:lnTo>
                    <a:pt x="4095658" y="0"/>
                  </a:lnTo>
                  <a:lnTo>
                    <a:pt x="4095658" y="635000"/>
                  </a:lnTo>
                  <a:lnTo>
                    <a:pt x="0" y="635000"/>
                  </a:lnTo>
                  <a:close/>
                </a:path>
              </a:pathLst>
            </a:custGeom>
          </p:spPr>
          <p:txBody>
            <a:bodyPr/>
            <a:lstStyle/>
            <a:p>
              <a:endParaRPr lang="en-ID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0"/>
              <a:ext cx="4095658" cy="63500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r">
                <a:lnSpc>
                  <a:spcPts val="2640"/>
                </a:lnSpc>
              </a:pPr>
              <a:r>
                <a:rPr lang="en-US" sz="2200" b="1" dirty="0">
                  <a:solidFill>
                    <a:srgbClr val="505050"/>
                  </a:solidFill>
                  <a:latin typeface="Inter Bold"/>
                  <a:ea typeface="Inter Bold"/>
                  <a:cs typeface="Inter Bold"/>
                  <a:sym typeface="Inter Bold"/>
                </a:rPr>
                <a:t>www.slca2026.com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6198446" y="364671"/>
            <a:ext cx="1466555" cy="1496913"/>
            <a:chOff x="0" y="0"/>
            <a:chExt cx="726345" cy="74138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26345" cy="741380"/>
            </a:xfrm>
            <a:custGeom>
              <a:avLst/>
              <a:gdLst/>
              <a:ahLst/>
              <a:cxnLst/>
              <a:rect l="l" t="t" r="r" b="b"/>
              <a:pathLst>
                <a:path w="726345" h="741380">
                  <a:moveTo>
                    <a:pt x="142533" y="0"/>
                  </a:moveTo>
                  <a:lnTo>
                    <a:pt x="583812" y="0"/>
                  </a:lnTo>
                  <a:cubicBezTo>
                    <a:pt x="621614" y="0"/>
                    <a:pt x="657868" y="15017"/>
                    <a:pt x="684598" y="41747"/>
                  </a:cubicBezTo>
                  <a:cubicBezTo>
                    <a:pt x="711328" y="68477"/>
                    <a:pt x="726345" y="104731"/>
                    <a:pt x="726345" y="142533"/>
                  </a:cubicBezTo>
                  <a:lnTo>
                    <a:pt x="726345" y="598848"/>
                  </a:lnTo>
                  <a:cubicBezTo>
                    <a:pt x="726345" y="636650"/>
                    <a:pt x="711328" y="672904"/>
                    <a:pt x="684598" y="699634"/>
                  </a:cubicBezTo>
                  <a:cubicBezTo>
                    <a:pt x="657868" y="726364"/>
                    <a:pt x="621614" y="741380"/>
                    <a:pt x="583812" y="741380"/>
                  </a:cubicBezTo>
                  <a:lnTo>
                    <a:pt x="142533" y="741380"/>
                  </a:lnTo>
                  <a:cubicBezTo>
                    <a:pt x="104731" y="741380"/>
                    <a:pt x="68477" y="726364"/>
                    <a:pt x="41747" y="699634"/>
                  </a:cubicBezTo>
                  <a:cubicBezTo>
                    <a:pt x="15017" y="672904"/>
                    <a:pt x="0" y="636650"/>
                    <a:pt x="0" y="598848"/>
                  </a:cubicBezTo>
                  <a:lnTo>
                    <a:pt x="0" y="142533"/>
                  </a:lnTo>
                  <a:cubicBezTo>
                    <a:pt x="0" y="104731"/>
                    <a:pt x="15017" y="68477"/>
                    <a:pt x="41747" y="41747"/>
                  </a:cubicBezTo>
                  <a:cubicBezTo>
                    <a:pt x="68477" y="15017"/>
                    <a:pt x="104731" y="0"/>
                    <a:pt x="142533" y="0"/>
                  </a:cubicBezTo>
                  <a:close/>
                </a:path>
              </a:pathLst>
            </a:custGeom>
            <a:solidFill>
              <a:srgbClr val="FEFEFE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726345" cy="7794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6530125" y="801916"/>
            <a:ext cx="803195" cy="612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5"/>
              </a:lnSpc>
            </a:pPr>
            <a:r>
              <a:rPr lang="en-US" sz="98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Presenter Affiliation Logo (optional)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4012824" y="8769249"/>
            <a:ext cx="4184263" cy="1068844"/>
            <a:chOff x="0" y="0"/>
            <a:chExt cx="5579018" cy="1425125"/>
          </a:xfrm>
        </p:grpSpPr>
        <p:sp>
          <p:nvSpPr>
            <p:cNvPr id="17" name="TextBox 17"/>
            <p:cNvSpPr txBox="1"/>
            <p:nvPr/>
          </p:nvSpPr>
          <p:spPr>
            <a:xfrm>
              <a:off x="2265757" y="280741"/>
              <a:ext cx="961315" cy="3912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8"/>
                </a:lnSpc>
              </a:pPr>
              <a:r>
                <a:rPr lang="en-US" sz="989">
                  <a:solidFill>
                    <a:srgbClr val="50505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Strategic Partners:</a:t>
              </a:r>
            </a:p>
          </p:txBody>
        </p:sp>
        <p:sp>
          <p:nvSpPr>
            <p:cNvPr id="18" name="Freeform 18"/>
            <p:cNvSpPr/>
            <p:nvPr/>
          </p:nvSpPr>
          <p:spPr>
            <a:xfrm>
              <a:off x="3132363" y="280741"/>
              <a:ext cx="1151085" cy="910796"/>
            </a:xfrm>
            <a:custGeom>
              <a:avLst/>
              <a:gdLst/>
              <a:ahLst/>
              <a:cxnLst/>
              <a:rect l="l" t="t" r="r" b="b"/>
              <a:pathLst>
                <a:path w="1151085" h="910796">
                  <a:moveTo>
                    <a:pt x="0" y="0"/>
                  </a:moveTo>
                  <a:lnTo>
                    <a:pt x="1151085" y="0"/>
                  </a:lnTo>
                  <a:lnTo>
                    <a:pt x="1151085" y="910796"/>
                  </a:lnTo>
                  <a:lnTo>
                    <a:pt x="0" y="9107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4408758" y="148791"/>
              <a:ext cx="1170259" cy="1174337"/>
            </a:xfrm>
            <a:custGeom>
              <a:avLst/>
              <a:gdLst/>
              <a:ahLst/>
              <a:cxnLst/>
              <a:rect l="l" t="t" r="r" b="b"/>
              <a:pathLst>
                <a:path w="1170259" h="1174337">
                  <a:moveTo>
                    <a:pt x="0" y="0"/>
                  </a:moveTo>
                  <a:lnTo>
                    <a:pt x="1170260" y="0"/>
                  </a:lnTo>
                  <a:lnTo>
                    <a:pt x="1170260" y="1174337"/>
                  </a:lnTo>
                  <a:lnTo>
                    <a:pt x="0" y="11743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711922" y="0"/>
              <a:ext cx="1425125" cy="1425125"/>
            </a:xfrm>
            <a:custGeom>
              <a:avLst/>
              <a:gdLst/>
              <a:ahLst/>
              <a:cxnLst/>
              <a:rect l="l" t="t" r="r" b="b"/>
              <a:pathLst>
                <a:path w="1425125" h="1425125">
                  <a:moveTo>
                    <a:pt x="0" y="0"/>
                  </a:moveTo>
                  <a:lnTo>
                    <a:pt x="1425124" y="0"/>
                  </a:lnTo>
                  <a:lnTo>
                    <a:pt x="1425124" y="1425125"/>
                  </a:lnTo>
                  <a:lnTo>
                    <a:pt x="0" y="1425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321318"/>
              <a:ext cx="961315" cy="3912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8"/>
                </a:lnSpc>
              </a:pPr>
              <a:r>
                <a:rPr lang="en-US" sz="989">
                  <a:solidFill>
                    <a:srgbClr val="50505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Supporting</a:t>
              </a:r>
            </a:p>
            <a:p>
              <a:pPr algn="l">
                <a:lnSpc>
                  <a:spcPts val="1128"/>
                </a:lnSpc>
              </a:pPr>
              <a:r>
                <a:rPr lang="en-US" sz="989">
                  <a:solidFill>
                    <a:srgbClr val="50505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Ministry:</a:t>
              </a:r>
            </a:p>
          </p:txBody>
        </p:sp>
      </p:grp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465578" y="1697492"/>
            <a:ext cx="15147948" cy="0"/>
          </a:xfrm>
          <a:prstGeom prst="line">
            <a:avLst/>
          </a:prstGeom>
          <a:ln w="9525" cap="flat">
            <a:solidFill>
              <a:srgbClr val="24510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D"/>
          </a:p>
        </p:txBody>
      </p:sp>
      <p:sp>
        <p:nvSpPr>
          <p:cNvPr id="3" name="TextBox 3"/>
          <p:cNvSpPr txBox="1"/>
          <p:nvPr/>
        </p:nvSpPr>
        <p:spPr>
          <a:xfrm>
            <a:off x="2465578" y="336096"/>
            <a:ext cx="11567260" cy="10067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076"/>
              </a:lnSpc>
            </a:pPr>
            <a:r>
              <a:rPr lang="en-US" sz="6461" b="1">
                <a:solidFill>
                  <a:srgbClr val="24510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Agenda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25947" y="2939978"/>
            <a:ext cx="10597661" cy="3304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12138" lvl="1" indent="-406069" algn="l">
              <a:lnSpc>
                <a:spcPts val="5266"/>
              </a:lnSpc>
              <a:buAutoNum type="arabicPeriod"/>
            </a:pPr>
            <a:r>
              <a:rPr lang="en-US" sz="3761" b="1">
                <a:solidFill>
                  <a:srgbClr val="24510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Introduction</a:t>
            </a:r>
          </a:p>
          <a:p>
            <a:pPr marL="812138" lvl="1" indent="-406069" algn="l">
              <a:lnSpc>
                <a:spcPts val="5266"/>
              </a:lnSpc>
              <a:buAutoNum type="arabicPeriod"/>
            </a:pPr>
            <a:r>
              <a:rPr lang="en-US" sz="3761" b="1">
                <a:solidFill>
                  <a:srgbClr val="24510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Research Goal</a:t>
            </a:r>
          </a:p>
          <a:p>
            <a:pPr marL="812138" lvl="1" indent="-406069" algn="l">
              <a:lnSpc>
                <a:spcPts val="5266"/>
              </a:lnSpc>
              <a:buAutoNum type="arabicPeriod"/>
            </a:pPr>
            <a:r>
              <a:rPr lang="en-US" sz="3761" b="1">
                <a:solidFill>
                  <a:srgbClr val="24510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Methodology</a:t>
            </a:r>
          </a:p>
          <a:p>
            <a:pPr marL="812138" lvl="1" indent="-406069" algn="l">
              <a:lnSpc>
                <a:spcPts val="5266"/>
              </a:lnSpc>
              <a:buAutoNum type="arabicPeriod"/>
            </a:pPr>
            <a:r>
              <a:rPr lang="en-US" sz="3761" b="1">
                <a:solidFill>
                  <a:srgbClr val="24510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Results</a:t>
            </a:r>
          </a:p>
          <a:p>
            <a:pPr marL="812138" lvl="1" indent="-406069" algn="l">
              <a:lnSpc>
                <a:spcPts val="5266"/>
              </a:lnSpc>
              <a:buAutoNum type="arabicPeriod"/>
            </a:pPr>
            <a:r>
              <a:rPr lang="en-US" sz="3761" b="1">
                <a:solidFill>
                  <a:srgbClr val="24510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Conclusion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25947" y="7820008"/>
            <a:ext cx="12349519" cy="278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71"/>
              </a:lnSpc>
            </a:pPr>
            <a:r>
              <a:rPr lang="en-US" sz="2010">
                <a:solidFill>
                  <a:srgbClr val="002F42"/>
                </a:solidFill>
                <a:latin typeface="Proxima Nova"/>
                <a:ea typeface="Proxima Nova"/>
                <a:cs typeface="Proxima Nova"/>
                <a:sym typeface="Proxima Nova"/>
              </a:rPr>
              <a:t>Note: You can change the structure of the agenda according to your research structure</a:t>
            </a:r>
          </a:p>
        </p:txBody>
      </p:sp>
      <p:sp>
        <p:nvSpPr>
          <p:cNvPr id="6" name="Freeform 6"/>
          <p:cNvSpPr/>
          <p:nvPr/>
        </p:nvSpPr>
        <p:spPr>
          <a:xfrm>
            <a:off x="635610" y="364671"/>
            <a:ext cx="1220693" cy="1496913"/>
          </a:xfrm>
          <a:custGeom>
            <a:avLst/>
            <a:gdLst/>
            <a:ahLst/>
            <a:cxnLst/>
            <a:rect l="l" t="t" r="r" b="b"/>
            <a:pathLst>
              <a:path w="1220693" h="1496913">
                <a:moveTo>
                  <a:pt x="0" y="0"/>
                </a:moveTo>
                <a:lnTo>
                  <a:pt x="1220693" y="0"/>
                </a:lnTo>
                <a:lnTo>
                  <a:pt x="1220693" y="1496913"/>
                </a:lnTo>
                <a:lnTo>
                  <a:pt x="0" y="14969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1849" t="2119" r="1303"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7" name="Group 7"/>
          <p:cNvGrpSpPr/>
          <p:nvPr/>
        </p:nvGrpSpPr>
        <p:grpSpPr>
          <a:xfrm>
            <a:off x="14593257" y="8847876"/>
            <a:ext cx="3071743" cy="476250"/>
            <a:chOff x="0" y="0"/>
            <a:chExt cx="4095658" cy="635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095658" cy="635000"/>
            </a:xfrm>
            <a:custGeom>
              <a:avLst/>
              <a:gdLst/>
              <a:ahLst/>
              <a:cxnLst/>
              <a:rect l="l" t="t" r="r" b="b"/>
              <a:pathLst>
                <a:path w="4095658" h="635000">
                  <a:moveTo>
                    <a:pt x="0" y="0"/>
                  </a:moveTo>
                  <a:lnTo>
                    <a:pt x="4095658" y="0"/>
                  </a:lnTo>
                  <a:lnTo>
                    <a:pt x="4095658" y="635000"/>
                  </a:lnTo>
                  <a:lnTo>
                    <a:pt x="0" y="635000"/>
                  </a:lnTo>
                  <a:close/>
                </a:path>
              </a:pathLst>
            </a:custGeom>
          </p:spPr>
          <p:txBody>
            <a:bodyPr/>
            <a:lstStyle/>
            <a:p>
              <a:endParaRPr lang="en-ID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0"/>
              <a:ext cx="4095658" cy="63500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r">
                <a:lnSpc>
                  <a:spcPts val="2640"/>
                </a:lnSpc>
              </a:pPr>
              <a:r>
                <a:rPr lang="en-US" sz="2200" b="1">
                  <a:solidFill>
                    <a:srgbClr val="505050"/>
                  </a:solidFill>
                  <a:latin typeface="Inter Bold"/>
                  <a:ea typeface="Inter Bold"/>
                  <a:cs typeface="Inter Bold"/>
                  <a:sym typeface="Inter Bold"/>
                </a:rPr>
                <a:t>www.slca2026.com</a:t>
              </a:r>
            </a:p>
          </p:txBody>
        </p:sp>
      </p:grpSp>
      <p:sp>
        <p:nvSpPr>
          <p:cNvPr id="10" name="AutoShape 10"/>
          <p:cNvSpPr/>
          <p:nvPr/>
        </p:nvSpPr>
        <p:spPr>
          <a:xfrm>
            <a:off x="725947" y="8474539"/>
            <a:ext cx="16939053" cy="0"/>
          </a:xfrm>
          <a:prstGeom prst="line">
            <a:avLst/>
          </a:prstGeom>
          <a:ln w="9525" cap="flat">
            <a:solidFill>
              <a:srgbClr val="24510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D"/>
          </a:p>
        </p:txBody>
      </p:sp>
      <p:sp>
        <p:nvSpPr>
          <p:cNvPr id="11" name="Freeform 11"/>
          <p:cNvSpPr/>
          <p:nvPr/>
        </p:nvSpPr>
        <p:spPr>
          <a:xfrm>
            <a:off x="708997" y="8847876"/>
            <a:ext cx="899987" cy="911589"/>
          </a:xfrm>
          <a:custGeom>
            <a:avLst/>
            <a:gdLst/>
            <a:ahLst/>
            <a:cxnLst/>
            <a:rect l="l" t="t" r="r" b="b"/>
            <a:pathLst>
              <a:path w="899987" h="911589">
                <a:moveTo>
                  <a:pt x="0" y="0"/>
                </a:moveTo>
                <a:lnTo>
                  <a:pt x="899987" y="0"/>
                </a:lnTo>
                <a:lnTo>
                  <a:pt x="899987" y="911589"/>
                </a:lnTo>
                <a:lnTo>
                  <a:pt x="0" y="91158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2" name="Freeform 12"/>
          <p:cNvSpPr/>
          <p:nvPr/>
        </p:nvSpPr>
        <p:spPr>
          <a:xfrm>
            <a:off x="1875684" y="8891350"/>
            <a:ext cx="1464911" cy="824640"/>
          </a:xfrm>
          <a:custGeom>
            <a:avLst/>
            <a:gdLst/>
            <a:ahLst/>
            <a:cxnLst/>
            <a:rect l="l" t="t" r="r" b="b"/>
            <a:pathLst>
              <a:path w="1464911" h="824640">
                <a:moveTo>
                  <a:pt x="0" y="0"/>
                </a:moveTo>
                <a:lnTo>
                  <a:pt x="1464912" y="0"/>
                </a:lnTo>
                <a:lnTo>
                  <a:pt x="1464912" y="824641"/>
                </a:lnTo>
                <a:lnTo>
                  <a:pt x="0" y="8246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8821" b="-38821"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13" name="Group 13"/>
          <p:cNvGrpSpPr/>
          <p:nvPr/>
        </p:nvGrpSpPr>
        <p:grpSpPr>
          <a:xfrm>
            <a:off x="4012824" y="8769249"/>
            <a:ext cx="4184263" cy="1068844"/>
            <a:chOff x="0" y="0"/>
            <a:chExt cx="5579018" cy="1425125"/>
          </a:xfrm>
        </p:grpSpPr>
        <p:sp>
          <p:nvSpPr>
            <p:cNvPr id="14" name="TextBox 14"/>
            <p:cNvSpPr txBox="1"/>
            <p:nvPr/>
          </p:nvSpPr>
          <p:spPr>
            <a:xfrm>
              <a:off x="2265757" y="280741"/>
              <a:ext cx="961315" cy="3912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8"/>
                </a:lnSpc>
              </a:pPr>
              <a:r>
                <a:rPr lang="en-US" sz="989">
                  <a:solidFill>
                    <a:srgbClr val="50505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Strategic Partners:</a:t>
              </a:r>
            </a:p>
          </p:txBody>
        </p:sp>
        <p:sp>
          <p:nvSpPr>
            <p:cNvPr id="15" name="Freeform 15"/>
            <p:cNvSpPr/>
            <p:nvPr/>
          </p:nvSpPr>
          <p:spPr>
            <a:xfrm>
              <a:off x="3132363" y="280741"/>
              <a:ext cx="1151085" cy="910796"/>
            </a:xfrm>
            <a:custGeom>
              <a:avLst/>
              <a:gdLst/>
              <a:ahLst/>
              <a:cxnLst/>
              <a:rect l="l" t="t" r="r" b="b"/>
              <a:pathLst>
                <a:path w="1151085" h="910796">
                  <a:moveTo>
                    <a:pt x="0" y="0"/>
                  </a:moveTo>
                  <a:lnTo>
                    <a:pt x="1151085" y="0"/>
                  </a:lnTo>
                  <a:lnTo>
                    <a:pt x="1151085" y="910796"/>
                  </a:lnTo>
                  <a:lnTo>
                    <a:pt x="0" y="9107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4408758" y="148791"/>
              <a:ext cx="1170259" cy="1174337"/>
            </a:xfrm>
            <a:custGeom>
              <a:avLst/>
              <a:gdLst/>
              <a:ahLst/>
              <a:cxnLst/>
              <a:rect l="l" t="t" r="r" b="b"/>
              <a:pathLst>
                <a:path w="1170259" h="1174337">
                  <a:moveTo>
                    <a:pt x="0" y="0"/>
                  </a:moveTo>
                  <a:lnTo>
                    <a:pt x="1170260" y="0"/>
                  </a:lnTo>
                  <a:lnTo>
                    <a:pt x="1170260" y="1174337"/>
                  </a:lnTo>
                  <a:lnTo>
                    <a:pt x="0" y="11743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711922" y="0"/>
              <a:ext cx="1425125" cy="1425125"/>
            </a:xfrm>
            <a:custGeom>
              <a:avLst/>
              <a:gdLst/>
              <a:ahLst/>
              <a:cxnLst/>
              <a:rect l="l" t="t" r="r" b="b"/>
              <a:pathLst>
                <a:path w="1425125" h="1425125">
                  <a:moveTo>
                    <a:pt x="0" y="0"/>
                  </a:moveTo>
                  <a:lnTo>
                    <a:pt x="1425124" y="0"/>
                  </a:lnTo>
                  <a:lnTo>
                    <a:pt x="1425124" y="1425125"/>
                  </a:lnTo>
                  <a:lnTo>
                    <a:pt x="0" y="1425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321318"/>
              <a:ext cx="961315" cy="3912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8"/>
                </a:lnSpc>
              </a:pPr>
              <a:r>
                <a:rPr lang="en-US" sz="989">
                  <a:solidFill>
                    <a:srgbClr val="50505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Supporting</a:t>
              </a:r>
            </a:p>
            <a:p>
              <a:pPr algn="l">
                <a:lnSpc>
                  <a:spcPts val="1128"/>
                </a:lnSpc>
              </a:pPr>
              <a:r>
                <a:rPr lang="en-US" sz="989">
                  <a:solidFill>
                    <a:srgbClr val="50505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Ministry: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465578" y="1697492"/>
            <a:ext cx="15147948" cy="0"/>
          </a:xfrm>
          <a:prstGeom prst="line">
            <a:avLst/>
          </a:prstGeom>
          <a:ln w="9525" cap="flat">
            <a:solidFill>
              <a:srgbClr val="24510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D"/>
          </a:p>
        </p:txBody>
      </p:sp>
      <p:sp>
        <p:nvSpPr>
          <p:cNvPr id="3" name="TextBox 3"/>
          <p:cNvSpPr txBox="1"/>
          <p:nvPr/>
        </p:nvSpPr>
        <p:spPr>
          <a:xfrm>
            <a:off x="2465578" y="336096"/>
            <a:ext cx="11567260" cy="10067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076"/>
              </a:lnSpc>
            </a:pPr>
            <a:r>
              <a:rPr lang="en-US" sz="6461" b="1">
                <a:solidFill>
                  <a:srgbClr val="24510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Title</a:t>
            </a:r>
          </a:p>
        </p:txBody>
      </p:sp>
      <p:sp>
        <p:nvSpPr>
          <p:cNvPr id="4" name="Freeform 4"/>
          <p:cNvSpPr/>
          <p:nvPr/>
        </p:nvSpPr>
        <p:spPr>
          <a:xfrm>
            <a:off x="635610" y="364671"/>
            <a:ext cx="1220693" cy="1496913"/>
          </a:xfrm>
          <a:custGeom>
            <a:avLst/>
            <a:gdLst/>
            <a:ahLst/>
            <a:cxnLst/>
            <a:rect l="l" t="t" r="r" b="b"/>
            <a:pathLst>
              <a:path w="1220693" h="1496913">
                <a:moveTo>
                  <a:pt x="0" y="0"/>
                </a:moveTo>
                <a:lnTo>
                  <a:pt x="1220693" y="0"/>
                </a:lnTo>
                <a:lnTo>
                  <a:pt x="1220693" y="1496913"/>
                </a:lnTo>
                <a:lnTo>
                  <a:pt x="0" y="14969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1849" t="2119" r="1303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5" name="AutoShape 5"/>
          <p:cNvSpPr/>
          <p:nvPr/>
        </p:nvSpPr>
        <p:spPr>
          <a:xfrm>
            <a:off x="725947" y="8474539"/>
            <a:ext cx="16939053" cy="0"/>
          </a:xfrm>
          <a:prstGeom prst="line">
            <a:avLst/>
          </a:prstGeom>
          <a:ln w="9525" cap="flat">
            <a:solidFill>
              <a:srgbClr val="24510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D"/>
          </a:p>
        </p:txBody>
      </p:sp>
      <p:sp>
        <p:nvSpPr>
          <p:cNvPr id="6" name="TextBox 6"/>
          <p:cNvSpPr txBox="1"/>
          <p:nvPr/>
        </p:nvSpPr>
        <p:spPr>
          <a:xfrm>
            <a:off x="635610" y="2475401"/>
            <a:ext cx="10597661" cy="637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66"/>
              </a:lnSpc>
            </a:pPr>
            <a:r>
              <a:rPr lang="en-US" sz="3761" b="1">
                <a:solidFill>
                  <a:srgbClr val="24510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Sub Title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35610" y="3341880"/>
            <a:ext cx="16887579" cy="448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56"/>
              </a:lnSpc>
            </a:pPr>
            <a:r>
              <a:rPr lang="en-US" sz="3200">
                <a:solidFill>
                  <a:srgbClr val="002F42"/>
                </a:solidFill>
                <a:latin typeface="Proxima Nova"/>
                <a:ea typeface="Proxima Nova"/>
                <a:cs typeface="Proxima Nova"/>
                <a:sym typeface="Proxima Nova"/>
              </a:rPr>
              <a:t>Body Text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4593257" y="8847876"/>
            <a:ext cx="3071743" cy="476250"/>
            <a:chOff x="0" y="0"/>
            <a:chExt cx="4095658" cy="635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095658" cy="635000"/>
            </a:xfrm>
            <a:custGeom>
              <a:avLst/>
              <a:gdLst/>
              <a:ahLst/>
              <a:cxnLst/>
              <a:rect l="l" t="t" r="r" b="b"/>
              <a:pathLst>
                <a:path w="4095658" h="635000">
                  <a:moveTo>
                    <a:pt x="0" y="0"/>
                  </a:moveTo>
                  <a:lnTo>
                    <a:pt x="4095658" y="0"/>
                  </a:lnTo>
                  <a:lnTo>
                    <a:pt x="4095658" y="635000"/>
                  </a:lnTo>
                  <a:lnTo>
                    <a:pt x="0" y="635000"/>
                  </a:lnTo>
                  <a:close/>
                </a:path>
              </a:pathLst>
            </a:custGeom>
          </p:spPr>
          <p:txBody>
            <a:bodyPr/>
            <a:lstStyle/>
            <a:p>
              <a:endParaRPr lang="en-ID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4095658" cy="63500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r">
                <a:lnSpc>
                  <a:spcPts val="2640"/>
                </a:lnSpc>
              </a:pPr>
              <a:r>
                <a:rPr lang="en-US" sz="2200" b="1">
                  <a:solidFill>
                    <a:srgbClr val="505050"/>
                  </a:solidFill>
                  <a:latin typeface="Inter Bold"/>
                  <a:ea typeface="Inter Bold"/>
                  <a:cs typeface="Inter Bold"/>
                  <a:sym typeface="Inter Bold"/>
                </a:rPr>
                <a:t>www.slca2026.com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708997" y="8847876"/>
            <a:ext cx="899987" cy="911589"/>
          </a:xfrm>
          <a:custGeom>
            <a:avLst/>
            <a:gdLst/>
            <a:ahLst/>
            <a:cxnLst/>
            <a:rect l="l" t="t" r="r" b="b"/>
            <a:pathLst>
              <a:path w="899987" h="911589">
                <a:moveTo>
                  <a:pt x="0" y="0"/>
                </a:moveTo>
                <a:lnTo>
                  <a:pt x="899987" y="0"/>
                </a:lnTo>
                <a:lnTo>
                  <a:pt x="899987" y="911589"/>
                </a:lnTo>
                <a:lnTo>
                  <a:pt x="0" y="91158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2" name="Freeform 12"/>
          <p:cNvSpPr/>
          <p:nvPr/>
        </p:nvSpPr>
        <p:spPr>
          <a:xfrm>
            <a:off x="1875684" y="8891350"/>
            <a:ext cx="1464911" cy="824640"/>
          </a:xfrm>
          <a:custGeom>
            <a:avLst/>
            <a:gdLst/>
            <a:ahLst/>
            <a:cxnLst/>
            <a:rect l="l" t="t" r="r" b="b"/>
            <a:pathLst>
              <a:path w="1464911" h="824640">
                <a:moveTo>
                  <a:pt x="0" y="0"/>
                </a:moveTo>
                <a:lnTo>
                  <a:pt x="1464912" y="0"/>
                </a:lnTo>
                <a:lnTo>
                  <a:pt x="1464912" y="824641"/>
                </a:lnTo>
                <a:lnTo>
                  <a:pt x="0" y="8246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8821" b="-38821"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13" name="Group 13"/>
          <p:cNvGrpSpPr/>
          <p:nvPr/>
        </p:nvGrpSpPr>
        <p:grpSpPr>
          <a:xfrm>
            <a:off x="4012824" y="8769249"/>
            <a:ext cx="4184263" cy="1068844"/>
            <a:chOff x="0" y="0"/>
            <a:chExt cx="5579018" cy="1425125"/>
          </a:xfrm>
        </p:grpSpPr>
        <p:sp>
          <p:nvSpPr>
            <p:cNvPr id="14" name="TextBox 14"/>
            <p:cNvSpPr txBox="1"/>
            <p:nvPr/>
          </p:nvSpPr>
          <p:spPr>
            <a:xfrm>
              <a:off x="2265757" y="280741"/>
              <a:ext cx="961315" cy="3912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8"/>
                </a:lnSpc>
              </a:pPr>
              <a:r>
                <a:rPr lang="en-US" sz="989">
                  <a:solidFill>
                    <a:srgbClr val="50505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Strategic Partners:</a:t>
              </a:r>
            </a:p>
          </p:txBody>
        </p:sp>
        <p:sp>
          <p:nvSpPr>
            <p:cNvPr id="15" name="Freeform 15"/>
            <p:cNvSpPr/>
            <p:nvPr/>
          </p:nvSpPr>
          <p:spPr>
            <a:xfrm>
              <a:off x="3132363" y="280741"/>
              <a:ext cx="1151085" cy="910796"/>
            </a:xfrm>
            <a:custGeom>
              <a:avLst/>
              <a:gdLst/>
              <a:ahLst/>
              <a:cxnLst/>
              <a:rect l="l" t="t" r="r" b="b"/>
              <a:pathLst>
                <a:path w="1151085" h="910796">
                  <a:moveTo>
                    <a:pt x="0" y="0"/>
                  </a:moveTo>
                  <a:lnTo>
                    <a:pt x="1151085" y="0"/>
                  </a:lnTo>
                  <a:lnTo>
                    <a:pt x="1151085" y="910796"/>
                  </a:lnTo>
                  <a:lnTo>
                    <a:pt x="0" y="9107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4408758" y="148791"/>
              <a:ext cx="1170259" cy="1174337"/>
            </a:xfrm>
            <a:custGeom>
              <a:avLst/>
              <a:gdLst/>
              <a:ahLst/>
              <a:cxnLst/>
              <a:rect l="l" t="t" r="r" b="b"/>
              <a:pathLst>
                <a:path w="1170259" h="1174337">
                  <a:moveTo>
                    <a:pt x="0" y="0"/>
                  </a:moveTo>
                  <a:lnTo>
                    <a:pt x="1170260" y="0"/>
                  </a:lnTo>
                  <a:lnTo>
                    <a:pt x="1170260" y="1174337"/>
                  </a:lnTo>
                  <a:lnTo>
                    <a:pt x="0" y="11743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711922" y="0"/>
              <a:ext cx="1425125" cy="1425125"/>
            </a:xfrm>
            <a:custGeom>
              <a:avLst/>
              <a:gdLst/>
              <a:ahLst/>
              <a:cxnLst/>
              <a:rect l="l" t="t" r="r" b="b"/>
              <a:pathLst>
                <a:path w="1425125" h="1425125">
                  <a:moveTo>
                    <a:pt x="0" y="0"/>
                  </a:moveTo>
                  <a:lnTo>
                    <a:pt x="1425124" y="0"/>
                  </a:lnTo>
                  <a:lnTo>
                    <a:pt x="1425124" y="1425125"/>
                  </a:lnTo>
                  <a:lnTo>
                    <a:pt x="0" y="1425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321318"/>
              <a:ext cx="961315" cy="3912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8"/>
                </a:lnSpc>
              </a:pPr>
              <a:r>
                <a:rPr lang="en-US" sz="989">
                  <a:solidFill>
                    <a:srgbClr val="50505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Supporting</a:t>
              </a:r>
            </a:p>
            <a:p>
              <a:pPr algn="l">
                <a:lnSpc>
                  <a:spcPts val="1128"/>
                </a:lnSpc>
              </a:pPr>
              <a:r>
                <a:rPr lang="en-US" sz="989">
                  <a:solidFill>
                    <a:srgbClr val="50505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Ministry: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4285A85E-C7F6-7517-B8B1-A884C1EC2FD7}"/>
              </a:ext>
            </a:extLst>
          </p:cNvPr>
          <p:cNvSpPr txBox="1"/>
          <p:nvPr/>
        </p:nvSpPr>
        <p:spPr>
          <a:xfrm>
            <a:off x="3994193" y="4305300"/>
            <a:ext cx="102996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Insert Acknowledgement, funding logo </a:t>
            </a:r>
            <a:r>
              <a:rPr lang="en-US" sz="3600" b="1" dirty="0" err="1">
                <a:solidFill>
                  <a:schemeClr val="bg1"/>
                </a:solidFill>
              </a:rPr>
              <a:t>etc</a:t>
            </a:r>
            <a:r>
              <a:rPr lang="en-US" sz="3600" b="1" dirty="0">
                <a:solidFill>
                  <a:schemeClr val="bg1"/>
                </a:solidFill>
              </a:rPr>
              <a:t> (optional)</a:t>
            </a:r>
            <a:endParaRPr lang="en-ID" sz="3600" b="1" dirty="0">
              <a:solidFill>
                <a:schemeClr val="bg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5C4F9C4-B145-A805-DE8B-52C7DB0476C4}"/>
              </a:ext>
            </a:extLst>
          </p:cNvPr>
          <p:cNvSpPr txBox="1"/>
          <p:nvPr/>
        </p:nvSpPr>
        <p:spPr>
          <a:xfrm>
            <a:off x="990600" y="9334500"/>
            <a:ext cx="2743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Insert Contact Email</a:t>
            </a:r>
            <a:endParaRPr lang="en-ID" sz="2000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66C165-1129-D776-7EA3-28C6518A5E5E}"/>
              </a:ext>
            </a:extLst>
          </p:cNvPr>
          <p:cNvSpPr txBox="1"/>
          <p:nvPr/>
        </p:nvSpPr>
        <p:spPr>
          <a:xfrm>
            <a:off x="3352800" y="4789066"/>
            <a:ext cx="115824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0" b="1" dirty="0">
                <a:solidFill>
                  <a:srgbClr val="FFC000"/>
                </a:solidFill>
                <a:latin typeface="Proxima Nova" panose="020B0604020202020204" charset="0"/>
              </a:rPr>
              <a:t>Thank you for your Attention! </a:t>
            </a:r>
            <a:endParaRPr lang="en-ID" sz="6500" b="1" dirty="0">
              <a:solidFill>
                <a:srgbClr val="FFC000"/>
              </a:solidFill>
              <a:latin typeface="Proxima Nova" panose="020B060402020202020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101</Words>
  <Application>Microsoft Office PowerPoint</Application>
  <PresentationFormat>Custom</PresentationFormat>
  <Paragraphs>33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Proxima Nova</vt:lpstr>
      <vt:lpstr>Inter Bold</vt:lpstr>
      <vt:lpstr>Calibri</vt:lpstr>
      <vt:lpstr>Montserrat Bold</vt:lpstr>
      <vt:lpstr>Aptos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Draft_Template_S-LCA 2026</dc:title>
  <cp:lastModifiedBy>Rizqi Ilma Nugroho</cp:lastModifiedBy>
  <cp:revision>1</cp:revision>
  <dcterms:created xsi:type="dcterms:W3CDTF">2006-08-16T00:00:00Z</dcterms:created>
  <dcterms:modified xsi:type="dcterms:W3CDTF">2026-05-12T11:53:23Z</dcterms:modified>
  <dc:identifier>DAHCG7w-bJE</dc:identifier>
</cp:coreProperties>
</file>