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30276800" cy="42799000"/>
  <p:notesSz cx="6858000" cy="9144000"/>
  <p:embeddedFontLst>
    <p:embeddedFont>
      <p:font typeface="Montserrat" panose="00000500000000000000" pitchFamily="2" charset="0"/>
      <p:regular r:id="rId3"/>
    </p:embeddedFont>
    <p:embeddedFont>
      <p:font typeface="Montserrat Bold" panose="00000800000000000000" charset="0"/>
      <p:regular r:id="rId4"/>
    </p:embeddedFont>
    <p:embeddedFont>
      <p:font typeface="Proxima Nova Bold" panose="020B0604020202020204" charset="0"/>
      <p:regular r:id="rId5"/>
    </p:embeddedFont>
    <p:embeddedFont>
      <p:font typeface="Proxima Nova Heavy" panose="020B0604020202020204" charset="0"/>
      <p:regular r:id="rId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11" d="100"/>
          <a:sy n="11" d="100"/>
        </p:scale>
        <p:origin x="2076" y="1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microsoft.com/office/2016/11/relationships/changesInfo" Target="changesInfos/changesInfo1.xml"/><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zqi Ilma Nugroho" userId="f45c462f9b08d426" providerId="LiveId" clId="{40AFF7BD-BE60-4D2F-8066-BA2F83D99957}"/>
    <pc:docChg chg="delSld">
      <pc:chgData name="Rizqi Ilma Nugroho" userId="f45c462f9b08d426" providerId="LiveId" clId="{40AFF7BD-BE60-4D2F-8066-BA2F83D99957}" dt="2026-05-12T11:18:22.929" v="0" actId="47"/>
      <pc:docMkLst>
        <pc:docMk/>
      </pc:docMkLst>
      <pc:sldChg chg="del">
        <pc:chgData name="Rizqi Ilma Nugroho" userId="f45c462f9b08d426" providerId="LiveId" clId="{40AFF7BD-BE60-4D2F-8066-BA2F83D99957}" dt="2026-05-12T11:18:22.929" v="0" actId="47"/>
        <pc:sldMkLst>
          <pc:docMk/>
          <pc:sldMk cId="0" sldId="25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30276000" cy="42804000"/>
          </a:xfrm>
          <a:custGeom>
            <a:avLst/>
            <a:gdLst/>
            <a:ahLst/>
            <a:cxnLst/>
            <a:rect l="l" t="t" r="r" b="b"/>
            <a:pathLst>
              <a:path w="30276000" h="42804000">
                <a:moveTo>
                  <a:pt x="0" y="0"/>
                </a:moveTo>
                <a:lnTo>
                  <a:pt x="30276000" y="0"/>
                </a:lnTo>
                <a:lnTo>
                  <a:pt x="30276000" y="42804000"/>
                </a:lnTo>
                <a:lnTo>
                  <a:pt x="0" y="42804000"/>
                </a:lnTo>
                <a:lnTo>
                  <a:pt x="0" y="0"/>
                </a:lnTo>
                <a:close/>
              </a:path>
            </a:pathLst>
          </a:custGeom>
          <a:blipFill>
            <a:blip r:embed="rId2"/>
            <a:stretch>
              <a:fillRect l="-377" t="-283" r="-377" b="-283"/>
            </a:stretch>
          </a:blipFill>
        </p:spPr>
        <p:txBody>
          <a:bodyPr/>
          <a:lstStyle/>
          <a:p>
            <a:endParaRPr lang="en-ID"/>
          </a:p>
        </p:txBody>
      </p:sp>
      <p:sp>
        <p:nvSpPr>
          <p:cNvPr id="3" name="AutoShape 3"/>
          <p:cNvSpPr/>
          <p:nvPr/>
        </p:nvSpPr>
        <p:spPr>
          <a:xfrm>
            <a:off x="1728212" y="22309773"/>
            <a:ext cx="26774528" cy="0"/>
          </a:xfrm>
          <a:prstGeom prst="line">
            <a:avLst/>
          </a:prstGeom>
          <a:ln w="38100" cap="flat">
            <a:solidFill>
              <a:srgbClr val="FFFFFF"/>
            </a:solidFill>
            <a:prstDash val="solid"/>
            <a:headEnd type="none" w="sm" len="sm"/>
            <a:tailEnd type="none" w="sm" len="sm"/>
          </a:ln>
        </p:spPr>
        <p:txBody>
          <a:bodyPr/>
          <a:lstStyle/>
          <a:p>
            <a:endParaRPr lang="en-ID"/>
          </a:p>
        </p:txBody>
      </p:sp>
      <p:grpSp>
        <p:nvGrpSpPr>
          <p:cNvPr id="4" name="Group 4"/>
          <p:cNvGrpSpPr/>
          <p:nvPr/>
        </p:nvGrpSpPr>
        <p:grpSpPr>
          <a:xfrm>
            <a:off x="1728212" y="15471384"/>
            <a:ext cx="20064859" cy="5971614"/>
            <a:chOff x="0" y="0"/>
            <a:chExt cx="2533063" cy="753879"/>
          </a:xfrm>
        </p:grpSpPr>
        <p:sp>
          <p:nvSpPr>
            <p:cNvPr id="5" name="Freeform 5"/>
            <p:cNvSpPr/>
            <p:nvPr/>
          </p:nvSpPr>
          <p:spPr>
            <a:xfrm>
              <a:off x="0" y="0"/>
              <a:ext cx="2533063" cy="753879"/>
            </a:xfrm>
            <a:custGeom>
              <a:avLst/>
              <a:gdLst/>
              <a:ahLst/>
              <a:cxnLst/>
              <a:rect l="l" t="t" r="r" b="b"/>
              <a:pathLst>
                <a:path w="2533063" h="753879">
                  <a:moveTo>
                    <a:pt x="13505" y="0"/>
                  </a:moveTo>
                  <a:lnTo>
                    <a:pt x="2519558" y="0"/>
                  </a:lnTo>
                  <a:cubicBezTo>
                    <a:pt x="2527017" y="0"/>
                    <a:pt x="2533063" y="6046"/>
                    <a:pt x="2533063" y="13505"/>
                  </a:cubicBezTo>
                  <a:lnTo>
                    <a:pt x="2533063" y="740374"/>
                  </a:lnTo>
                  <a:cubicBezTo>
                    <a:pt x="2533063" y="747833"/>
                    <a:pt x="2527017" y="753879"/>
                    <a:pt x="2519558" y="753879"/>
                  </a:cubicBezTo>
                  <a:lnTo>
                    <a:pt x="13505" y="753879"/>
                  </a:lnTo>
                  <a:cubicBezTo>
                    <a:pt x="6046" y="753879"/>
                    <a:pt x="0" y="747833"/>
                    <a:pt x="0" y="740374"/>
                  </a:cubicBezTo>
                  <a:lnTo>
                    <a:pt x="0" y="13505"/>
                  </a:lnTo>
                  <a:cubicBezTo>
                    <a:pt x="0" y="6046"/>
                    <a:pt x="6046" y="0"/>
                    <a:pt x="13505" y="0"/>
                  </a:cubicBezTo>
                  <a:close/>
                </a:path>
              </a:pathLst>
            </a:custGeom>
          </p:spPr>
          <p:txBody>
            <a:bodyPr/>
            <a:lstStyle/>
            <a:p>
              <a:endParaRPr lang="en-ID"/>
            </a:p>
          </p:txBody>
        </p:sp>
        <p:sp>
          <p:nvSpPr>
            <p:cNvPr id="6" name="TextBox 6"/>
            <p:cNvSpPr txBox="1"/>
            <p:nvPr/>
          </p:nvSpPr>
          <p:spPr>
            <a:xfrm>
              <a:off x="0" y="-28575"/>
              <a:ext cx="2533063" cy="782454"/>
            </a:xfrm>
            <a:prstGeom prst="rect">
              <a:avLst/>
            </a:prstGeom>
          </p:spPr>
          <p:txBody>
            <a:bodyPr lIns="50800" tIns="50800" rIns="50800" bIns="50800" rtlCol="0" anchor="ctr"/>
            <a:lstStyle/>
            <a:p>
              <a:pPr algn="ctr">
                <a:lnSpc>
                  <a:spcPts val="7075"/>
                </a:lnSpc>
              </a:pPr>
              <a:endParaRPr/>
            </a:p>
          </p:txBody>
        </p:sp>
      </p:grpSp>
      <p:sp>
        <p:nvSpPr>
          <p:cNvPr id="7" name="AutoShape 7"/>
          <p:cNvSpPr/>
          <p:nvPr/>
        </p:nvSpPr>
        <p:spPr>
          <a:xfrm>
            <a:off x="1728212" y="13471134"/>
            <a:ext cx="26774528" cy="0"/>
          </a:xfrm>
          <a:prstGeom prst="line">
            <a:avLst/>
          </a:prstGeom>
          <a:ln w="38100" cap="flat">
            <a:solidFill>
              <a:srgbClr val="FFFFFF"/>
            </a:solidFill>
            <a:prstDash val="solid"/>
            <a:headEnd type="none" w="sm" len="sm"/>
            <a:tailEnd type="none" w="sm" len="sm"/>
          </a:ln>
        </p:spPr>
        <p:txBody>
          <a:bodyPr/>
          <a:lstStyle/>
          <a:p>
            <a:endParaRPr lang="en-ID"/>
          </a:p>
        </p:txBody>
      </p:sp>
      <p:sp>
        <p:nvSpPr>
          <p:cNvPr id="8" name="AutoShape 8"/>
          <p:cNvSpPr/>
          <p:nvPr/>
        </p:nvSpPr>
        <p:spPr>
          <a:xfrm>
            <a:off x="1728212" y="22309773"/>
            <a:ext cx="26774528" cy="0"/>
          </a:xfrm>
          <a:prstGeom prst="line">
            <a:avLst/>
          </a:prstGeom>
          <a:ln w="38100" cap="flat">
            <a:solidFill>
              <a:srgbClr val="FFFFFF"/>
            </a:solidFill>
            <a:prstDash val="solid"/>
            <a:headEnd type="none" w="sm" len="sm"/>
            <a:tailEnd type="none" w="sm" len="sm"/>
          </a:ln>
        </p:spPr>
        <p:txBody>
          <a:bodyPr/>
          <a:lstStyle/>
          <a:p>
            <a:endParaRPr lang="en-ID"/>
          </a:p>
        </p:txBody>
      </p:sp>
      <p:grpSp>
        <p:nvGrpSpPr>
          <p:cNvPr id="9" name="Group 9"/>
          <p:cNvGrpSpPr/>
          <p:nvPr/>
        </p:nvGrpSpPr>
        <p:grpSpPr>
          <a:xfrm>
            <a:off x="22064400" y="14710348"/>
            <a:ext cx="6438339" cy="6438339"/>
            <a:chOff x="0" y="0"/>
            <a:chExt cx="812800" cy="812800"/>
          </a:xfrm>
        </p:grpSpPr>
        <p:sp>
          <p:nvSpPr>
            <p:cNvPr id="10" name="Freeform 10"/>
            <p:cNvSpPr/>
            <p:nvPr/>
          </p:nvSpPr>
          <p:spPr>
            <a:xfrm>
              <a:off x="0" y="0"/>
              <a:ext cx="812800" cy="812800"/>
            </a:xfrm>
            <a:custGeom>
              <a:avLst/>
              <a:gdLst/>
              <a:ahLst/>
              <a:cxnLst/>
              <a:rect l="l" t="t" r="r" b="b"/>
              <a:pathLst>
                <a:path w="812800" h="812800">
                  <a:moveTo>
                    <a:pt x="42087" y="0"/>
                  </a:moveTo>
                  <a:lnTo>
                    <a:pt x="770714" y="0"/>
                  </a:lnTo>
                  <a:cubicBezTo>
                    <a:pt x="781876" y="0"/>
                    <a:pt x="792580" y="4434"/>
                    <a:pt x="800473" y="12327"/>
                  </a:cubicBezTo>
                  <a:cubicBezTo>
                    <a:pt x="808366" y="20220"/>
                    <a:pt x="812800" y="30924"/>
                    <a:pt x="812800" y="42087"/>
                  </a:cubicBezTo>
                  <a:lnTo>
                    <a:pt x="812800" y="770714"/>
                  </a:lnTo>
                  <a:cubicBezTo>
                    <a:pt x="812800" y="781876"/>
                    <a:pt x="808366" y="792580"/>
                    <a:pt x="800473" y="800473"/>
                  </a:cubicBezTo>
                  <a:cubicBezTo>
                    <a:pt x="792580" y="808366"/>
                    <a:pt x="781876" y="812800"/>
                    <a:pt x="770714" y="812800"/>
                  </a:cubicBezTo>
                  <a:lnTo>
                    <a:pt x="42087" y="812800"/>
                  </a:lnTo>
                  <a:cubicBezTo>
                    <a:pt x="30924" y="812800"/>
                    <a:pt x="20220" y="808366"/>
                    <a:pt x="12327" y="800473"/>
                  </a:cubicBezTo>
                  <a:cubicBezTo>
                    <a:pt x="4434" y="792580"/>
                    <a:pt x="0" y="781876"/>
                    <a:pt x="0" y="770714"/>
                  </a:cubicBezTo>
                  <a:lnTo>
                    <a:pt x="0" y="42087"/>
                  </a:lnTo>
                  <a:cubicBezTo>
                    <a:pt x="0" y="30924"/>
                    <a:pt x="4434" y="20220"/>
                    <a:pt x="12327" y="12327"/>
                  </a:cubicBezTo>
                  <a:cubicBezTo>
                    <a:pt x="20220" y="4434"/>
                    <a:pt x="30924" y="0"/>
                    <a:pt x="42087" y="0"/>
                  </a:cubicBezTo>
                  <a:close/>
                </a:path>
              </a:pathLst>
            </a:custGeom>
            <a:solidFill>
              <a:srgbClr val="FFFBE5"/>
            </a:solidFill>
          </p:spPr>
          <p:txBody>
            <a:bodyPr/>
            <a:lstStyle/>
            <a:p>
              <a:endParaRPr lang="en-ID"/>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7075"/>
                </a:lnSpc>
              </a:pPr>
              <a:endParaRPr/>
            </a:p>
          </p:txBody>
        </p:sp>
      </p:grpSp>
      <p:sp>
        <p:nvSpPr>
          <p:cNvPr id="12" name="TextBox 12"/>
          <p:cNvSpPr txBox="1"/>
          <p:nvPr/>
        </p:nvSpPr>
        <p:spPr>
          <a:xfrm>
            <a:off x="3005076" y="9716755"/>
            <a:ext cx="24220800" cy="2549300"/>
          </a:xfrm>
          <a:prstGeom prst="rect">
            <a:avLst/>
          </a:prstGeom>
        </p:spPr>
        <p:txBody>
          <a:bodyPr lIns="0" tIns="0" rIns="0" bIns="0" rtlCol="0" anchor="t">
            <a:spAutoFit/>
          </a:bodyPr>
          <a:lstStyle/>
          <a:p>
            <a:pPr algn="ctr">
              <a:lnSpc>
                <a:spcPts val="19325"/>
              </a:lnSpc>
            </a:pPr>
            <a:r>
              <a:rPr lang="en-US" sz="18582" b="1">
                <a:solidFill>
                  <a:srgbClr val="000000"/>
                </a:solidFill>
                <a:latin typeface="Proxima Nova Bold"/>
                <a:ea typeface="Proxima Nova Bold"/>
                <a:cs typeface="Proxima Nova Bold"/>
                <a:sym typeface="Proxima Nova Bold"/>
              </a:rPr>
              <a:t>Insert Title</a:t>
            </a:r>
          </a:p>
        </p:txBody>
      </p:sp>
      <p:sp>
        <p:nvSpPr>
          <p:cNvPr id="13" name="TextBox 13"/>
          <p:cNvSpPr txBox="1"/>
          <p:nvPr/>
        </p:nvSpPr>
        <p:spPr>
          <a:xfrm>
            <a:off x="4414971" y="12237480"/>
            <a:ext cx="21401009" cy="881243"/>
          </a:xfrm>
          <a:prstGeom prst="rect">
            <a:avLst/>
          </a:prstGeom>
        </p:spPr>
        <p:txBody>
          <a:bodyPr lIns="0" tIns="0" rIns="0" bIns="0" rtlCol="0" anchor="t">
            <a:spAutoFit/>
          </a:bodyPr>
          <a:lstStyle/>
          <a:p>
            <a:pPr algn="ctr">
              <a:lnSpc>
                <a:spcPts val="7075"/>
              </a:lnSpc>
            </a:pPr>
            <a:r>
              <a:rPr lang="en-US" sz="5660" b="1" dirty="0">
                <a:solidFill>
                  <a:srgbClr val="000000"/>
                </a:solidFill>
                <a:latin typeface="Montserrat Bold"/>
                <a:ea typeface="Montserrat Bold"/>
                <a:cs typeface="Montserrat Bold"/>
                <a:sym typeface="Montserrat Bold"/>
              </a:rPr>
              <a:t>Author 1, Author 2, ...</a:t>
            </a:r>
          </a:p>
        </p:txBody>
      </p:sp>
      <p:sp>
        <p:nvSpPr>
          <p:cNvPr id="14" name="TextBox 14"/>
          <p:cNvSpPr txBox="1"/>
          <p:nvPr/>
        </p:nvSpPr>
        <p:spPr>
          <a:xfrm>
            <a:off x="1728212" y="14452209"/>
            <a:ext cx="13094110" cy="1029022"/>
          </a:xfrm>
          <a:prstGeom prst="rect">
            <a:avLst/>
          </a:prstGeom>
        </p:spPr>
        <p:txBody>
          <a:bodyPr lIns="0" tIns="0" rIns="0" bIns="0" rtlCol="0" anchor="t">
            <a:spAutoFit/>
          </a:bodyPr>
          <a:lstStyle/>
          <a:p>
            <a:pPr algn="l">
              <a:lnSpc>
                <a:spcPts val="7899"/>
              </a:lnSpc>
            </a:pPr>
            <a:r>
              <a:rPr lang="en-US" sz="7596" b="1">
                <a:solidFill>
                  <a:srgbClr val="000000"/>
                </a:solidFill>
                <a:latin typeface="Proxima Nova Heavy"/>
                <a:ea typeface="Proxima Nova Heavy"/>
                <a:cs typeface="Proxima Nova Heavy"/>
                <a:sym typeface="Proxima Nova Heavy"/>
              </a:rPr>
              <a:t>Introduction</a:t>
            </a:r>
          </a:p>
        </p:txBody>
      </p:sp>
      <p:sp>
        <p:nvSpPr>
          <p:cNvPr id="15" name="TextBox 15"/>
          <p:cNvSpPr txBox="1"/>
          <p:nvPr/>
        </p:nvSpPr>
        <p:spPr>
          <a:xfrm>
            <a:off x="1377180" y="5419563"/>
            <a:ext cx="27680495" cy="3373267"/>
          </a:xfrm>
          <a:prstGeom prst="rect">
            <a:avLst/>
          </a:prstGeom>
        </p:spPr>
        <p:txBody>
          <a:bodyPr lIns="0" tIns="0" rIns="0" bIns="0" rtlCol="0" anchor="t">
            <a:spAutoFit/>
          </a:bodyPr>
          <a:lstStyle/>
          <a:p>
            <a:pPr algn="l">
              <a:lnSpc>
                <a:spcPts val="5329"/>
              </a:lnSpc>
            </a:pPr>
            <a:r>
              <a:rPr lang="en-US" sz="4263" b="1" dirty="0">
                <a:solidFill>
                  <a:srgbClr val="000000"/>
                </a:solidFill>
                <a:latin typeface="Montserrat Bold"/>
                <a:ea typeface="Montserrat Bold"/>
                <a:cs typeface="Montserrat Bold"/>
                <a:sym typeface="Montserrat Bold"/>
              </a:rPr>
              <a:t>This document serves as a customizable starting point designed to save you time and ensure a highly readable layout. While you are encouraged to modify the design to suit your needs, the logos at the top are mandatory and must not be removed. Additionally, the template is strictly formatted for an A0 poster (1189 mm × 841 mm) in portrait orientation. Please maintain this exact orientation, as altered posters will not fit on the provided display boards.</a:t>
            </a:r>
          </a:p>
        </p:txBody>
      </p:sp>
      <p:grpSp>
        <p:nvGrpSpPr>
          <p:cNvPr id="16" name="Group 16"/>
          <p:cNvGrpSpPr/>
          <p:nvPr/>
        </p:nvGrpSpPr>
        <p:grpSpPr>
          <a:xfrm>
            <a:off x="22943544" y="16847651"/>
            <a:ext cx="4680051" cy="2360357"/>
            <a:chOff x="0" y="0"/>
            <a:chExt cx="6240069" cy="3147142"/>
          </a:xfrm>
        </p:grpSpPr>
        <p:sp>
          <p:nvSpPr>
            <p:cNvPr id="17" name="TextBox 17"/>
            <p:cNvSpPr txBox="1"/>
            <p:nvPr/>
          </p:nvSpPr>
          <p:spPr>
            <a:xfrm>
              <a:off x="297274" y="-19050"/>
              <a:ext cx="5645520" cy="828381"/>
            </a:xfrm>
            <a:prstGeom prst="rect">
              <a:avLst/>
            </a:prstGeom>
          </p:spPr>
          <p:txBody>
            <a:bodyPr lIns="0" tIns="0" rIns="0" bIns="0" rtlCol="0" anchor="t">
              <a:spAutoFit/>
            </a:bodyPr>
            <a:lstStyle/>
            <a:p>
              <a:pPr algn="ctr">
                <a:lnSpc>
                  <a:spcPts val="5016"/>
                </a:lnSpc>
              </a:pPr>
              <a:r>
                <a:rPr lang="en-US" sz="4013" b="1">
                  <a:solidFill>
                    <a:srgbClr val="000000"/>
                  </a:solidFill>
                  <a:latin typeface="Montserrat Bold"/>
                  <a:ea typeface="Montserrat Bold"/>
                  <a:cs typeface="Montserrat Bold"/>
                  <a:sym typeface="Montserrat Bold"/>
                </a:rPr>
                <a:t>Figure(s)</a:t>
              </a:r>
            </a:p>
          </p:txBody>
        </p:sp>
        <p:sp>
          <p:nvSpPr>
            <p:cNvPr id="18" name="TextBox 18"/>
            <p:cNvSpPr txBox="1"/>
            <p:nvPr/>
          </p:nvSpPr>
          <p:spPr>
            <a:xfrm>
              <a:off x="0" y="1227982"/>
              <a:ext cx="6240069" cy="1919160"/>
            </a:xfrm>
            <a:prstGeom prst="rect">
              <a:avLst/>
            </a:prstGeom>
          </p:spPr>
          <p:txBody>
            <a:bodyPr lIns="0" tIns="0" rIns="0" bIns="0" rtlCol="0" anchor="t">
              <a:spAutoFit/>
            </a:bodyPr>
            <a:lstStyle/>
            <a:p>
              <a:pPr algn="ctr">
                <a:lnSpc>
                  <a:spcPts val="3856"/>
                </a:lnSpc>
              </a:pPr>
              <a:r>
                <a:rPr lang="en-US" sz="3085">
                  <a:solidFill>
                    <a:srgbClr val="000000"/>
                  </a:solidFill>
                  <a:latin typeface="Montserrat"/>
                  <a:ea typeface="Montserrat"/>
                  <a:cs typeface="Montserrat"/>
                  <a:sym typeface="Montserrat"/>
                </a:rPr>
                <a:t>If you do not have figure, you can use this space for your text </a:t>
              </a:r>
            </a:p>
          </p:txBody>
        </p:sp>
      </p:grpSp>
      <p:sp>
        <p:nvSpPr>
          <p:cNvPr id="19" name="AutoShape 19"/>
          <p:cNvSpPr/>
          <p:nvPr/>
        </p:nvSpPr>
        <p:spPr>
          <a:xfrm>
            <a:off x="1690111" y="29269570"/>
            <a:ext cx="26774528" cy="0"/>
          </a:xfrm>
          <a:prstGeom prst="line">
            <a:avLst/>
          </a:prstGeom>
          <a:ln w="38100" cap="flat">
            <a:solidFill>
              <a:srgbClr val="FFFFFF"/>
            </a:solidFill>
            <a:prstDash val="solid"/>
            <a:headEnd type="none" w="sm" len="sm"/>
            <a:tailEnd type="none" w="sm" len="sm"/>
          </a:ln>
        </p:spPr>
        <p:txBody>
          <a:bodyPr/>
          <a:lstStyle/>
          <a:p>
            <a:endParaRPr lang="en-ID"/>
          </a:p>
        </p:txBody>
      </p:sp>
      <p:sp>
        <p:nvSpPr>
          <p:cNvPr id="20" name="AutoShape 20"/>
          <p:cNvSpPr/>
          <p:nvPr/>
        </p:nvSpPr>
        <p:spPr>
          <a:xfrm>
            <a:off x="1728212" y="34985434"/>
            <a:ext cx="26774528" cy="0"/>
          </a:xfrm>
          <a:prstGeom prst="line">
            <a:avLst/>
          </a:prstGeom>
          <a:ln w="38100" cap="flat">
            <a:solidFill>
              <a:srgbClr val="FFFFFF"/>
            </a:solidFill>
            <a:prstDash val="solid"/>
            <a:headEnd type="none" w="sm" len="sm"/>
            <a:tailEnd type="none" w="sm" len="sm"/>
          </a:ln>
        </p:spPr>
        <p:txBody>
          <a:bodyPr/>
          <a:lstStyle/>
          <a:p>
            <a:endParaRPr lang="en-ID"/>
          </a:p>
        </p:txBody>
      </p:sp>
      <p:sp>
        <p:nvSpPr>
          <p:cNvPr id="21" name="AutoShape 21"/>
          <p:cNvSpPr/>
          <p:nvPr/>
        </p:nvSpPr>
        <p:spPr>
          <a:xfrm>
            <a:off x="1811361" y="40193832"/>
            <a:ext cx="26774528" cy="0"/>
          </a:xfrm>
          <a:prstGeom prst="line">
            <a:avLst/>
          </a:prstGeom>
          <a:ln w="38100" cap="flat">
            <a:solidFill>
              <a:srgbClr val="505050"/>
            </a:solidFill>
            <a:prstDash val="solid"/>
            <a:headEnd type="none" w="sm" len="sm"/>
            <a:tailEnd type="none" w="sm" len="sm"/>
          </a:ln>
        </p:spPr>
        <p:txBody>
          <a:bodyPr/>
          <a:lstStyle/>
          <a:p>
            <a:endParaRPr lang="en-ID"/>
          </a:p>
        </p:txBody>
      </p:sp>
      <p:grpSp>
        <p:nvGrpSpPr>
          <p:cNvPr id="22" name="Group 22"/>
          <p:cNvGrpSpPr/>
          <p:nvPr/>
        </p:nvGrpSpPr>
        <p:grpSpPr>
          <a:xfrm>
            <a:off x="22064400" y="23548023"/>
            <a:ext cx="6438339" cy="4588072"/>
            <a:chOff x="0" y="0"/>
            <a:chExt cx="812800" cy="579215"/>
          </a:xfrm>
        </p:grpSpPr>
        <p:sp>
          <p:nvSpPr>
            <p:cNvPr id="23" name="Freeform 23"/>
            <p:cNvSpPr/>
            <p:nvPr/>
          </p:nvSpPr>
          <p:spPr>
            <a:xfrm>
              <a:off x="0" y="0"/>
              <a:ext cx="812800" cy="579215"/>
            </a:xfrm>
            <a:custGeom>
              <a:avLst/>
              <a:gdLst/>
              <a:ahLst/>
              <a:cxnLst/>
              <a:rect l="l" t="t" r="r" b="b"/>
              <a:pathLst>
                <a:path w="812800" h="579215">
                  <a:moveTo>
                    <a:pt x="42087" y="0"/>
                  </a:moveTo>
                  <a:lnTo>
                    <a:pt x="770714" y="0"/>
                  </a:lnTo>
                  <a:cubicBezTo>
                    <a:pt x="781876" y="0"/>
                    <a:pt x="792580" y="4434"/>
                    <a:pt x="800473" y="12327"/>
                  </a:cubicBezTo>
                  <a:cubicBezTo>
                    <a:pt x="808366" y="20220"/>
                    <a:pt x="812800" y="30924"/>
                    <a:pt x="812800" y="42087"/>
                  </a:cubicBezTo>
                  <a:lnTo>
                    <a:pt x="812800" y="537129"/>
                  </a:lnTo>
                  <a:cubicBezTo>
                    <a:pt x="812800" y="548291"/>
                    <a:pt x="808366" y="558996"/>
                    <a:pt x="800473" y="566888"/>
                  </a:cubicBezTo>
                  <a:cubicBezTo>
                    <a:pt x="792580" y="574781"/>
                    <a:pt x="781876" y="579215"/>
                    <a:pt x="770714" y="579215"/>
                  </a:cubicBezTo>
                  <a:lnTo>
                    <a:pt x="42087" y="579215"/>
                  </a:lnTo>
                  <a:cubicBezTo>
                    <a:pt x="18843" y="579215"/>
                    <a:pt x="0" y="560373"/>
                    <a:pt x="0" y="537129"/>
                  </a:cubicBezTo>
                  <a:lnTo>
                    <a:pt x="0" y="42087"/>
                  </a:lnTo>
                  <a:cubicBezTo>
                    <a:pt x="0" y="30924"/>
                    <a:pt x="4434" y="20220"/>
                    <a:pt x="12327" y="12327"/>
                  </a:cubicBezTo>
                  <a:cubicBezTo>
                    <a:pt x="20220" y="4434"/>
                    <a:pt x="30924" y="0"/>
                    <a:pt x="42087" y="0"/>
                  </a:cubicBezTo>
                  <a:close/>
                </a:path>
              </a:pathLst>
            </a:custGeom>
            <a:solidFill>
              <a:srgbClr val="FFFBE5"/>
            </a:solidFill>
          </p:spPr>
          <p:txBody>
            <a:bodyPr/>
            <a:lstStyle/>
            <a:p>
              <a:endParaRPr lang="en-ID"/>
            </a:p>
          </p:txBody>
        </p:sp>
        <p:sp>
          <p:nvSpPr>
            <p:cNvPr id="24" name="TextBox 24"/>
            <p:cNvSpPr txBox="1"/>
            <p:nvPr/>
          </p:nvSpPr>
          <p:spPr>
            <a:xfrm>
              <a:off x="0" y="-28575"/>
              <a:ext cx="812800" cy="607790"/>
            </a:xfrm>
            <a:prstGeom prst="rect">
              <a:avLst/>
            </a:prstGeom>
          </p:spPr>
          <p:txBody>
            <a:bodyPr lIns="50800" tIns="50800" rIns="50800" bIns="50800" rtlCol="0" anchor="ctr"/>
            <a:lstStyle/>
            <a:p>
              <a:pPr algn="ctr">
                <a:lnSpc>
                  <a:spcPts val="7075"/>
                </a:lnSpc>
              </a:pPr>
              <a:endParaRPr/>
            </a:p>
          </p:txBody>
        </p:sp>
      </p:grpSp>
      <p:grpSp>
        <p:nvGrpSpPr>
          <p:cNvPr id="25" name="Group 25"/>
          <p:cNvGrpSpPr/>
          <p:nvPr/>
        </p:nvGrpSpPr>
        <p:grpSpPr>
          <a:xfrm>
            <a:off x="22064400" y="30121137"/>
            <a:ext cx="6438339" cy="3702247"/>
            <a:chOff x="0" y="0"/>
            <a:chExt cx="812800" cy="467385"/>
          </a:xfrm>
        </p:grpSpPr>
        <p:sp>
          <p:nvSpPr>
            <p:cNvPr id="26" name="Freeform 26"/>
            <p:cNvSpPr/>
            <p:nvPr/>
          </p:nvSpPr>
          <p:spPr>
            <a:xfrm>
              <a:off x="0" y="0"/>
              <a:ext cx="812800" cy="467385"/>
            </a:xfrm>
            <a:custGeom>
              <a:avLst/>
              <a:gdLst/>
              <a:ahLst/>
              <a:cxnLst/>
              <a:rect l="l" t="t" r="r" b="b"/>
              <a:pathLst>
                <a:path w="812800" h="467385">
                  <a:moveTo>
                    <a:pt x="42087" y="0"/>
                  </a:moveTo>
                  <a:lnTo>
                    <a:pt x="770714" y="0"/>
                  </a:lnTo>
                  <a:cubicBezTo>
                    <a:pt x="781876" y="0"/>
                    <a:pt x="792580" y="4434"/>
                    <a:pt x="800473" y="12327"/>
                  </a:cubicBezTo>
                  <a:cubicBezTo>
                    <a:pt x="808366" y="20220"/>
                    <a:pt x="812800" y="30924"/>
                    <a:pt x="812800" y="42087"/>
                  </a:cubicBezTo>
                  <a:lnTo>
                    <a:pt x="812800" y="425299"/>
                  </a:lnTo>
                  <a:cubicBezTo>
                    <a:pt x="812800" y="436461"/>
                    <a:pt x="808366" y="447166"/>
                    <a:pt x="800473" y="455059"/>
                  </a:cubicBezTo>
                  <a:cubicBezTo>
                    <a:pt x="792580" y="462951"/>
                    <a:pt x="781876" y="467385"/>
                    <a:pt x="770714" y="467385"/>
                  </a:cubicBezTo>
                  <a:lnTo>
                    <a:pt x="42087" y="467385"/>
                  </a:lnTo>
                  <a:cubicBezTo>
                    <a:pt x="18843" y="467385"/>
                    <a:pt x="0" y="448543"/>
                    <a:pt x="0" y="425299"/>
                  </a:cubicBezTo>
                  <a:lnTo>
                    <a:pt x="0" y="42087"/>
                  </a:lnTo>
                  <a:cubicBezTo>
                    <a:pt x="0" y="30924"/>
                    <a:pt x="4434" y="20220"/>
                    <a:pt x="12327" y="12327"/>
                  </a:cubicBezTo>
                  <a:cubicBezTo>
                    <a:pt x="20220" y="4434"/>
                    <a:pt x="30924" y="0"/>
                    <a:pt x="42087" y="0"/>
                  </a:cubicBezTo>
                  <a:close/>
                </a:path>
              </a:pathLst>
            </a:custGeom>
            <a:solidFill>
              <a:srgbClr val="FFFBE5"/>
            </a:solidFill>
          </p:spPr>
          <p:txBody>
            <a:bodyPr/>
            <a:lstStyle/>
            <a:p>
              <a:endParaRPr lang="en-ID"/>
            </a:p>
          </p:txBody>
        </p:sp>
        <p:sp>
          <p:nvSpPr>
            <p:cNvPr id="27" name="TextBox 27"/>
            <p:cNvSpPr txBox="1"/>
            <p:nvPr/>
          </p:nvSpPr>
          <p:spPr>
            <a:xfrm>
              <a:off x="0" y="-28575"/>
              <a:ext cx="812800" cy="495960"/>
            </a:xfrm>
            <a:prstGeom prst="rect">
              <a:avLst/>
            </a:prstGeom>
          </p:spPr>
          <p:txBody>
            <a:bodyPr lIns="50800" tIns="50800" rIns="50800" bIns="50800" rtlCol="0" anchor="ctr"/>
            <a:lstStyle/>
            <a:p>
              <a:pPr algn="ctr">
                <a:lnSpc>
                  <a:spcPts val="7075"/>
                </a:lnSpc>
              </a:pPr>
              <a:endParaRPr/>
            </a:p>
          </p:txBody>
        </p:sp>
      </p:grpSp>
      <p:grpSp>
        <p:nvGrpSpPr>
          <p:cNvPr id="28" name="Group 28"/>
          <p:cNvGrpSpPr/>
          <p:nvPr/>
        </p:nvGrpSpPr>
        <p:grpSpPr>
          <a:xfrm>
            <a:off x="22064400" y="36015335"/>
            <a:ext cx="6438339" cy="3702247"/>
            <a:chOff x="0" y="0"/>
            <a:chExt cx="812800" cy="467385"/>
          </a:xfrm>
        </p:grpSpPr>
        <p:sp>
          <p:nvSpPr>
            <p:cNvPr id="29" name="Freeform 29"/>
            <p:cNvSpPr/>
            <p:nvPr/>
          </p:nvSpPr>
          <p:spPr>
            <a:xfrm>
              <a:off x="0" y="0"/>
              <a:ext cx="812800" cy="467385"/>
            </a:xfrm>
            <a:custGeom>
              <a:avLst/>
              <a:gdLst/>
              <a:ahLst/>
              <a:cxnLst/>
              <a:rect l="l" t="t" r="r" b="b"/>
              <a:pathLst>
                <a:path w="812800" h="467385">
                  <a:moveTo>
                    <a:pt x="42087" y="0"/>
                  </a:moveTo>
                  <a:lnTo>
                    <a:pt x="770714" y="0"/>
                  </a:lnTo>
                  <a:cubicBezTo>
                    <a:pt x="781876" y="0"/>
                    <a:pt x="792580" y="4434"/>
                    <a:pt x="800473" y="12327"/>
                  </a:cubicBezTo>
                  <a:cubicBezTo>
                    <a:pt x="808366" y="20220"/>
                    <a:pt x="812800" y="30924"/>
                    <a:pt x="812800" y="42087"/>
                  </a:cubicBezTo>
                  <a:lnTo>
                    <a:pt x="812800" y="425299"/>
                  </a:lnTo>
                  <a:cubicBezTo>
                    <a:pt x="812800" y="436461"/>
                    <a:pt x="808366" y="447166"/>
                    <a:pt x="800473" y="455059"/>
                  </a:cubicBezTo>
                  <a:cubicBezTo>
                    <a:pt x="792580" y="462951"/>
                    <a:pt x="781876" y="467385"/>
                    <a:pt x="770714" y="467385"/>
                  </a:cubicBezTo>
                  <a:lnTo>
                    <a:pt x="42087" y="467385"/>
                  </a:lnTo>
                  <a:cubicBezTo>
                    <a:pt x="18843" y="467385"/>
                    <a:pt x="0" y="448543"/>
                    <a:pt x="0" y="425299"/>
                  </a:cubicBezTo>
                  <a:lnTo>
                    <a:pt x="0" y="42087"/>
                  </a:lnTo>
                  <a:cubicBezTo>
                    <a:pt x="0" y="30924"/>
                    <a:pt x="4434" y="20220"/>
                    <a:pt x="12327" y="12327"/>
                  </a:cubicBezTo>
                  <a:cubicBezTo>
                    <a:pt x="20220" y="4434"/>
                    <a:pt x="30924" y="0"/>
                    <a:pt x="42087" y="0"/>
                  </a:cubicBezTo>
                  <a:close/>
                </a:path>
              </a:pathLst>
            </a:custGeom>
            <a:solidFill>
              <a:srgbClr val="FFFBE5"/>
            </a:solidFill>
          </p:spPr>
          <p:txBody>
            <a:bodyPr/>
            <a:lstStyle/>
            <a:p>
              <a:endParaRPr lang="en-ID"/>
            </a:p>
          </p:txBody>
        </p:sp>
        <p:sp>
          <p:nvSpPr>
            <p:cNvPr id="30" name="TextBox 30"/>
            <p:cNvSpPr txBox="1"/>
            <p:nvPr/>
          </p:nvSpPr>
          <p:spPr>
            <a:xfrm>
              <a:off x="0" y="-28575"/>
              <a:ext cx="812800" cy="495960"/>
            </a:xfrm>
            <a:prstGeom prst="rect">
              <a:avLst/>
            </a:prstGeom>
          </p:spPr>
          <p:txBody>
            <a:bodyPr lIns="50800" tIns="50800" rIns="50800" bIns="50800" rtlCol="0" anchor="ctr"/>
            <a:lstStyle/>
            <a:p>
              <a:pPr algn="ctr">
                <a:lnSpc>
                  <a:spcPts val="7075"/>
                </a:lnSpc>
              </a:pPr>
              <a:endParaRPr/>
            </a:p>
          </p:txBody>
        </p:sp>
      </p:grpSp>
      <p:grpSp>
        <p:nvGrpSpPr>
          <p:cNvPr id="31" name="Group 31"/>
          <p:cNvGrpSpPr/>
          <p:nvPr/>
        </p:nvGrpSpPr>
        <p:grpSpPr>
          <a:xfrm>
            <a:off x="14822321" y="30121137"/>
            <a:ext cx="6438339" cy="3702247"/>
            <a:chOff x="0" y="0"/>
            <a:chExt cx="812800" cy="467385"/>
          </a:xfrm>
        </p:grpSpPr>
        <p:sp>
          <p:nvSpPr>
            <p:cNvPr id="32" name="Freeform 32"/>
            <p:cNvSpPr/>
            <p:nvPr/>
          </p:nvSpPr>
          <p:spPr>
            <a:xfrm>
              <a:off x="0" y="0"/>
              <a:ext cx="812800" cy="467385"/>
            </a:xfrm>
            <a:custGeom>
              <a:avLst/>
              <a:gdLst/>
              <a:ahLst/>
              <a:cxnLst/>
              <a:rect l="l" t="t" r="r" b="b"/>
              <a:pathLst>
                <a:path w="812800" h="467385">
                  <a:moveTo>
                    <a:pt x="42087" y="0"/>
                  </a:moveTo>
                  <a:lnTo>
                    <a:pt x="770714" y="0"/>
                  </a:lnTo>
                  <a:cubicBezTo>
                    <a:pt x="781876" y="0"/>
                    <a:pt x="792580" y="4434"/>
                    <a:pt x="800473" y="12327"/>
                  </a:cubicBezTo>
                  <a:cubicBezTo>
                    <a:pt x="808366" y="20220"/>
                    <a:pt x="812800" y="30924"/>
                    <a:pt x="812800" y="42087"/>
                  </a:cubicBezTo>
                  <a:lnTo>
                    <a:pt x="812800" y="425299"/>
                  </a:lnTo>
                  <a:cubicBezTo>
                    <a:pt x="812800" y="436461"/>
                    <a:pt x="808366" y="447166"/>
                    <a:pt x="800473" y="455059"/>
                  </a:cubicBezTo>
                  <a:cubicBezTo>
                    <a:pt x="792580" y="462951"/>
                    <a:pt x="781876" y="467385"/>
                    <a:pt x="770714" y="467385"/>
                  </a:cubicBezTo>
                  <a:lnTo>
                    <a:pt x="42087" y="467385"/>
                  </a:lnTo>
                  <a:cubicBezTo>
                    <a:pt x="18843" y="467385"/>
                    <a:pt x="0" y="448543"/>
                    <a:pt x="0" y="425299"/>
                  </a:cubicBezTo>
                  <a:lnTo>
                    <a:pt x="0" y="42087"/>
                  </a:lnTo>
                  <a:cubicBezTo>
                    <a:pt x="0" y="30924"/>
                    <a:pt x="4434" y="20220"/>
                    <a:pt x="12327" y="12327"/>
                  </a:cubicBezTo>
                  <a:cubicBezTo>
                    <a:pt x="20220" y="4434"/>
                    <a:pt x="30924" y="0"/>
                    <a:pt x="42087" y="0"/>
                  </a:cubicBezTo>
                  <a:close/>
                </a:path>
              </a:pathLst>
            </a:custGeom>
            <a:solidFill>
              <a:srgbClr val="FFFBE5"/>
            </a:solidFill>
          </p:spPr>
          <p:txBody>
            <a:bodyPr/>
            <a:lstStyle/>
            <a:p>
              <a:endParaRPr lang="en-ID"/>
            </a:p>
          </p:txBody>
        </p:sp>
        <p:sp>
          <p:nvSpPr>
            <p:cNvPr id="33" name="TextBox 33"/>
            <p:cNvSpPr txBox="1"/>
            <p:nvPr/>
          </p:nvSpPr>
          <p:spPr>
            <a:xfrm>
              <a:off x="0" y="-28575"/>
              <a:ext cx="812800" cy="495960"/>
            </a:xfrm>
            <a:prstGeom prst="rect">
              <a:avLst/>
            </a:prstGeom>
          </p:spPr>
          <p:txBody>
            <a:bodyPr lIns="50800" tIns="50800" rIns="50800" bIns="50800" rtlCol="0" anchor="ctr"/>
            <a:lstStyle/>
            <a:p>
              <a:pPr algn="ctr">
                <a:lnSpc>
                  <a:spcPts val="7075"/>
                </a:lnSpc>
              </a:pPr>
              <a:endParaRPr/>
            </a:p>
          </p:txBody>
        </p:sp>
      </p:grpSp>
      <p:grpSp>
        <p:nvGrpSpPr>
          <p:cNvPr id="34" name="Group 34"/>
          <p:cNvGrpSpPr/>
          <p:nvPr/>
        </p:nvGrpSpPr>
        <p:grpSpPr>
          <a:xfrm>
            <a:off x="14822321" y="36015335"/>
            <a:ext cx="6438339" cy="3702247"/>
            <a:chOff x="0" y="0"/>
            <a:chExt cx="812800" cy="467385"/>
          </a:xfrm>
        </p:grpSpPr>
        <p:sp>
          <p:nvSpPr>
            <p:cNvPr id="35" name="Freeform 35"/>
            <p:cNvSpPr/>
            <p:nvPr/>
          </p:nvSpPr>
          <p:spPr>
            <a:xfrm>
              <a:off x="0" y="0"/>
              <a:ext cx="812800" cy="467385"/>
            </a:xfrm>
            <a:custGeom>
              <a:avLst/>
              <a:gdLst/>
              <a:ahLst/>
              <a:cxnLst/>
              <a:rect l="l" t="t" r="r" b="b"/>
              <a:pathLst>
                <a:path w="812800" h="467385">
                  <a:moveTo>
                    <a:pt x="42087" y="0"/>
                  </a:moveTo>
                  <a:lnTo>
                    <a:pt x="770714" y="0"/>
                  </a:lnTo>
                  <a:cubicBezTo>
                    <a:pt x="781876" y="0"/>
                    <a:pt x="792580" y="4434"/>
                    <a:pt x="800473" y="12327"/>
                  </a:cubicBezTo>
                  <a:cubicBezTo>
                    <a:pt x="808366" y="20220"/>
                    <a:pt x="812800" y="30924"/>
                    <a:pt x="812800" y="42087"/>
                  </a:cubicBezTo>
                  <a:lnTo>
                    <a:pt x="812800" y="425299"/>
                  </a:lnTo>
                  <a:cubicBezTo>
                    <a:pt x="812800" y="436461"/>
                    <a:pt x="808366" y="447166"/>
                    <a:pt x="800473" y="455059"/>
                  </a:cubicBezTo>
                  <a:cubicBezTo>
                    <a:pt x="792580" y="462951"/>
                    <a:pt x="781876" y="467385"/>
                    <a:pt x="770714" y="467385"/>
                  </a:cubicBezTo>
                  <a:lnTo>
                    <a:pt x="42087" y="467385"/>
                  </a:lnTo>
                  <a:cubicBezTo>
                    <a:pt x="18843" y="467385"/>
                    <a:pt x="0" y="448543"/>
                    <a:pt x="0" y="425299"/>
                  </a:cubicBezTo>
                  <a:lnTo>
                    <a:pt x="0" y="42087"/>
                  </a:lnTo>
                  <a:cubicBezTo>
                    <a:pt x="0" y="30924"/>
                    <a:pt x="4434" y="20220"/>
                    <a:pt x="12327" y="12327"/>
                  </a:cubicBezTo>
                  <a:cubicBezTo>
                    <a:pt x="20220" y="4434"/>
                    <a:pt x="30924" y="0"/>
                    <a:pt x="42087" y="0"/>
                  </a:cubicBezTo>
                  <a:close/>
                </a:path>
              </a:pathLst>
            </a:custGeom>
            <a:solidFill>
              <a:srgbClr val="FFFBE5"/>
            </a:solidFill>
          </p:spPr>
          <p:txBody>
            <a:bodyPr/>
            <a:lstStyle/>
            <a:p>
              <a:endParaRPr lang="en-ID"/>
            </a:p>
          </p:txBody>
        </p:sp>
        <p:sp>
          <p:nvSpPr>
            <p:cNvPr id="36" name="TextBox 36"/>
            <p:cNvSpPr txBox="1"/>
            <p:nvPr/>
          </p:nvSpPr>
          <p:spPr>
            <a:xfrm>
              <a:off x="0" y="-28575"/>
              <a:ext cx="812800" cy="495960"/>
            </a:xfrm>
            <a:prstGeom prst="rect">
              <a:avLst/>
            </a:prstGeom>
          </p:spPr>
          <p:txBody>
            <a:bodyPr lIns="50800" tIns="50800" rIns="50800" bIns="50800" rtlCol="0" anchor="ctr"/>
            <a:lstStyle/>
            <a:p>
              <a:pPr algn="ctr">
                <a:lnSpc>
                  <a:spcPts val="7075"/>
                </a:lnSpc>
              </a:pPr>
              <a:endParaRPr/>
            </a:p>
          </p:txBody>
        </p:sp>
      </p:grpSp>
      <p:sp>
        <p:nvSpPr>
          <p:cNvPr id="37" name="TextBox 37"/>
          <p:cNvSpPr txBox="1"/>
          <p:nvPr/>
        </p:nvSpPr>
        <p:spPr>
          <a:xfrm>
            <a:off x="1728212" y="23586123"/>
            <a:ext cx="13094110" cy="1028993"/>
          </a:xfrm>
          <a:prstGeom prst="rect">
            <a:avLst/>
          </a:prstGeom>
        </p:spPr>
        <p:txBody>
          <a:bodyPr lIns="0" tIns="0" rIns="0" bIns="0" rtlCol="0" anchor="t">
            <a:spAutoFit/>
          </a:bodyPr>
          <a:lstStyle/>
          <a:p>
            <a:pPr algn="l">
              <a:lnSpc>
                <a:spcPts val="7899"/>
              </a:lnSpc>
            </a:pPr>
            <a:r>
              <a:rPr lang="en-US" sz="7596" b="1">
                <a:solidFill>
                  <a:srgbClr val="000000"/>
                </a:solidFill>
                <a:latin typeface="Proxima Nova Heavy"/>
                <a:ea typeface="Proxima Nova Heavy"/>
                <a:cs typeface="Proxima Nova Heavy"/>
                <a:sym typeface="Proxima Nova Heavy"/>
              </a:rPr>
              <a:t>Methodology</a:t>
            </a:r>
          </a:p>
        </p:txBody>
      </p:sp>
      <p:sp>
        <p:nvSpPr>
          <p:cNvPr id="38" name="TextBox 38"/>
          <p:cNvSpPr txBox="1"/>
          <p:nvPr/>
        </p:nvSpPr>
        <p:spPr>
          <a:xfrm>
            <a:off x="1728212" y="30545920"/>
            <a:ext cx="13094110" cy="1028993"/>
          </a:xfrm>
          <a:prstGeom prst="rect">
            <a:avLst/>
          </a:prstGeom>
        </p:spPr>
        <p:txBody>
          <a:bodyPr lIns="0" tIns="0" rIns="0" bIns="0" rtlCol="0" anchor="t">
            <a:spAutoFit/>
          </a:bodyPr>
          <a:lstStyle/>
          <a:p>
            <a:pPr algn="l">
              <a:lnSpc>
                <a:spcPts val="7899"/>
              </a:lnSpc>
            </a:pPr>
            <a:r>
              <a:rPr lang="en-US" sz="7596" b="1">
                <a:solidFill>
                  <a:srgbClr val="000000"/>
                </a:solidFill>
                <a:latin typeface="Proxima Nova Heavy"/>
                <a:ea typeface="Proxima Nova Heavy"/>
                <a:cs typeface="Proxima Nova Heavy"/>
                <a:sym typeface="Proxima Nova Heavy"/>
              </a:rPr>
              <a:t>Results</a:t>
            </a:r>
          </a:p>
        </p:txBody>
      </p:sp>
      <p:sp>
        <p:nvSpPr>
          <p:cNvPr id="39" name="TextBox 39"/>
          <p:cNvSpPr txBox="1"/>
          <p:nvPr/>
        </p:nvSpPr>
        <p:spPr>
          <a:xfrm>
            <a:off x="1728212" y="36440118"/>
            <a:ext cx="13094110" cy="1028993"/>
          </a:xfrm>
          <a:prstGeom prst="rect">
            <a:avLst/>
          </a:prstGeom>
        </p:spPr>
        <p:txBody>
          <a:bodyPr lIns="0" tIns="0" rIns="0" bIns="0" rtlCol="0" anchor="t">
            <a:spAutoFit/>
          </a:bodyPr>
          <a:lstStyle/>
          <a:p>
            <a:pPr algn="l">
              <a:lnSpc>
                <a:spcPts val="7899"/>
              </a:lnSpc>
            </a:pPr>
            <a:r>
              <a:rPr lang="en-US" sz="7596" b="1">
                <a:solidFill>
                  <a:srgbClr val="000000"/>
                </a:solidFill>
                <a:latin typeface="Proxima Nova Heavy"/>
                <a:ea typeface="Proxima Nova Heavy"/>
                <a:cs typeface="Proxima Nova Heavy"/>
                <a:sym typeface="Proxima Nova Heavy"/>
              </a:rPr>
              <a:t>Conclusion</a:t>
            </a:r>
          </a:p>
        </p:txBody>
      </p:sp>
      <p:sp>
        <p:nvSpPr>
          <p:cNvPr id="40" name="TextBox 40"/>
          <p:cNvSpPr txBox="1"/>
          <p:nvPr/>
        </p:nvSpPr>
        <p:spPr>
          <a:xfrm>
            <a:off x="1728212" y="24881815"/>
            <a:ext cx="18570156" cy="539810"/>
          </a:xfrm>
          <a:prstGeom prst="rect">
            <a:avLst/>
          </a:prstGeom>
        </p:spPr>
        <p:txBody>
          <a:bodyPr lIns="0" tIns="0" rIns="0" bIns="0" rtlCol="0" anchor="t">
            <a:spAutoFit/>
          </a:bodyPr>
          <a:lstStyle/>
          <a:p>
            <a:pPr algn="l">
              <a:lnSpc>
                <a:spcPts val="4329"/>
              </a:lnSpc>
            </a:pPr>
            <a:r>
              <a:rPr lang="en-US" sz="3463">
                <a:solidFill>
                  <a:srgbClr val="000000"/>
                </a:solidFill>
                <a:latin typeface="Montserrat"/>
                <a:ea typeface="Montserrat"/>
                <a:cs typeface="Montserrat"/>
                <a:sym typeface="Montserrat"/>
              </a:rPr>
              <a:t>lorem ipsum</a:t>
            </a:r>
          </a:p>
        </p:txBody>
      </p:sp>
      <p:sp>
        <p:nvSpPr>
          <p:cNvPr id="41" name="TextBox 41"/>
          <p:cNvSpPr txBox="1"/>
          <p:nvPr/>
        </p:nvSpPr>
        <p:spPr>
          <a:xfrm>
            <a:off x="1728212" y="31841612"/>
            <a:ext cx="18570156" cy="539810"/>
          </a:xfrm>
          <a:prstGeom prst="rect">
            <a:avLst/>
          </a:prstGeom>
        </p:spPr>
        <p:txBody>
          <a:bodyPr lIns="0" tIns="0" rIns="0" bIns="0" rtlCol="0" anchor="t">
            <a:spAutoFit/>
          </a:bodyPr>
          <a:lstStyle/>
          <a:p>
            <a:pPr algn="l">
              <a:lnSpc>
                <a:spcPts val="4329"/>
              </a:lnSpc>
            </a:pPr>
            <a:r>
              <a:rPr lang="en-US" sz="3463">
                <a:solidFill>
                  <a:srgbClr val="000000"/>
                </a:solidFill>
                <a:latin typeface="Montserrat"/>
                <a:ea typeface="Montserrat"/>
                <a:cs typeface="Montserrat"/>
                <a:sym typeface="Montserrat"/>
              </a:rPr>
              <a:t>lorem ipsum</a:t>
            </a:r>
          </a:p>
        </p:txBody>
      </p:sp>
      <p:sp>
        <p:nvSpPr>
          <p:cNvPr id="42" name="TextBox 42"/>
          <p:cNvSpPr txBox="1"/>
          <p:nvPr/>
        </p:nvSpPr>
        <p:spPr>
          <a:xfrm>
            <a:off x="1728212" y="37735810"/>
            <a:ext cx="18570156" cy="539810"/>
          </a:xfrm>
          <a:prstGeom prst="rect">
            <a:avLst/>
          </a:prstGeom>
        </p:spPr>
        <p:txBody>
          <a:bodyPr lIns="0" tIns="0" rIns="0" bIns="0" rtlCol="0" anchor="t">
            <a:spAutoFit/>
          </a:bodyPr>
          <a:lstStyle/>
          <a:p>
            <a:pPr algn="l">
              <a:lnSpc>
                <a:spcPts val="4329"/>
              </a:lnSpc>
            </a:pPr>
            <a:r>
              <a:rPr lang="en-US" sz="3463">
                <a:solidFill>
                  <a:srgbClr val="000000"/>
                </a:solidFill>
                <a:latin typeface="Montserrat"/>
                <a:ea typeface="Montserrat"/>
                <a:cs typeface="Montserrat"/>
                <a:sym typeface="Montserrat"/>
              </a:rPr>
              <a:t>lorem ipsum</a:t>
            </a:r>
          </a:p>
        </p:txBody>
      </p:sp>
      <p:grpSp>
        <p:nvGrpSpPr>
          <p:cNvPr id="43" name="Group 43"/>
          <p:cNvGrpSpPr/>
          <p:nvPr/>
        </p:nvGrpSpPr>
        <p:grpSpPr>
          <a:xfrm>
            <a:off x="22943544" y="24609493"/>
            <a:ext cx="4680051" cy="2360357"/>
            <a:chOff x="0" y="0"/>
            <a:chExt cx="6240069" cy="3147142"/>
          </a:xfrm>
        </p:grpSpPr>
        <p:sp>
          <p:nvSpPr>
            <p:cNvPr id="44" name="TextBox 44"/>
            <p:cNvSpPr txBox="1"/>
            <p:nvPr/>
          </p:nvSpPr>
          <p:spPr>
            <a:xfrm>
              <a:off x="297274" y="-19050"/>
              <a:ext cx="5645520" cy="828381"/>
            </a:xfrm>
            <a:prstGeom prst="rect">
              <a:avLst/>
            </a:prstGeom>
          </p:spPr>
          <p:txBody>
            <a:bodyPr lIns="0" tIns="0" rIns="0" bIns="0" rtlCol="0" anchor="t">
              <a:spAutoFit/>
            </a:bodyPr>
            <a:lstStyle/>
            <a:p>
              <a:pPr algn="ctr">
                <a:lnSpc>
                  <a:spcPts val="5016"/>
                </a:lnSpc>
              </a:pPr>
              <a:r>
                <a:rPr lang="en-US" sz="4013" b="1">
                  <a:solidFill>
                    <a:srgbClr val="000000"/>
                  </a:solidFill>
                  <a:latin typeface="Montserrat Bold"/>
                  <a:ea typeface="Montserrat Bold"/>
                  <a:cs typeface="Montserrat Bold"/>
                  <a:sym typeface="Montserrat Bold"/>
                </a:rPr>
                <a:t>Figure(s)</a:t>
              </a:r>
            </a:p>
          </p:txBody>
        </p:sp>
        <p:sp>
          <p:nvSpPr>
            <p:cNvPr id="45" name="TextBox 45"/>
            <p:cNvSpPr txBox="1"/>
            <p:nvPr/>
          </p:nvSpPr>
          <p:spPr>
            <a:xfrm>
              <a:off x="0" y="1227982"/>
              <a:ext cx="6240069" cy="1919160"/>
            </a:xfrm>
            <a:prstGeom prst="rect">
              <a:avLst/>
            </a:prstGeom>
          </p:spPr>
          <p:txBody>
            <a:bodyPr lIns="0" tIns="0" rIns="0" bIns="0" rtlCol="0" anchor="t">
              <a:spAutoFit/>
            </a:bodyPr>
            <a:lstStyle/>
            <a:p>
              <a:pPr algn="ctr">
                <a:lnSpc>
                  <a:spcPts val="3856"/>
                </a:lnSpc>
              </a:pPr>
              <a:r>
                <a:rPr lang="en-US" sz="3085">
                  <a:solidFill>
                    <a:srgbClr val="000000"/>
                  </a:solidFill>
                  <a:latin typeface="Montserrat"/>
                  <a:ea typeface="Montserrat"/>
                  <a:cs typeface="Montserrat"/>
                  <a:sym typeface="Montserrat"/>
                </a:rPr>
                <a:t>If you do not have figure, you can use this space for your text </a:t>
              </a:r>
            </a:p>
          </p:txBody>
        </p:sp>
      </p:grpSp>
      <p:sp>
        <p:nvSpPr>
          <p:cNvPr id="46" name="TextBox 46"/>
          <p:cNvSpPr txBox="1"/>
          <p:nvPr/>
        </p:nvSpPr>
        <p:spPr>
          <a:xfrm>
            <a:off x="23166500" y="30773032"/>
            <a:ext cx="4234140" cy="626048"/>
          </a:xfrm>
          <a:prstGeom prst="rect">
            <a:avLst/>
          </a:prstGeom>
        </p:spPr>
        <p:txBody>
          <a:bodyPr lIns="0" tIns="0" rIns="0" bIns="0" rtlCol="0" anchor="t">
            <a:spAutoFit/>
          </a:bodyPr>
          <a:lstStyle/>
          <a:p>
            <a:pPr algn="ctr">
              <a:lnSpc>
                <a:spcPts val="5016"/>
              </a:lnSpc>
            </a:pPr>
            <a:r>
              <a:rPr lang="en-US" sz="4013" b="1">
                <a:solidFill>
                  <a:srgbClr val="000000"/>
                </a:solidFill>
                <a:latin typeface="Montserrat Bold"/>
                <a:ea typeface="Montserrat Bold"/>
                <a:cs typeface="Montserrat Bold"/>
                <a:sym typeface="Montserrat Bold"/>
              </a:rPr>
              <a:t>Figure(s)</a:t>
            </a:r>
          </a:p>
        </p:txBody>
      </p:sp>
      <p:sp>
        <p:nvSpPr>
          <p:cNvPr id="47" name="TextBox 47"/>
          <p:cNvSpPr txBox="1"/>
          <p:nvPr/>
        </p:nvSpPr>
        <p:spPr>
          <a:xfrm>
            <a:off x="23166500" y="36667230"/>
            <a:ext cx="4234140" cy="626048"/>
          </a:xfrm>
          <a:prstGeom prst="rect">
            <a:avLst/>
          </a:prstGeom>
        </p:spPr>
        <p:txBody>
          <a:bodyPr lIns="0" tIns="0" rIns="0" bIns="0" rtlCol="0" anchor="t">
            <a:spAutoFit/>
          </a:bodyPr>
          <a:lstStyle/>
          <a:p>
            <a:pPr algn="ctr">
              <a:lnSpc>
                <a:spcPts val="5016"/>
              </a:lnSpc>
            </a:pPr>
            <a:r>
              <a:rPr lang="en-US" sz="4013" b="1">
                <a:solidFill>
                  <a:srgbClr val="000000"/>
                </a:solidFill>
                <a:latin typeface="Montserrat Bold"/>
                <a:ea typeface="Montserrat Bold"/>
                <a:cs typeface="Montserrat Bold"/>
                <a:sym typeface="Montserrat Bold"/>
              </a:rPr>
              <a:t>Figure(s)</a:t>
            </a:r>
          </a:p>
        </p:txBody>
      </p:sp>
      <p:sp>
        <p:nvSpPr>
          <p:cNvPr id="48" name="TextBox 48"/>
          <p:cNvSpPr txBox="1"/>
          <p:nvPr/>
        </p:nvSpPr>
        <p:spPr>
          <a:xfrm>
            <a:off x="22943544" y="31708306"/>
            <a:ext cx="4680051" cy="1444132"/>
          </a:xfrm>
          <a:prstGeom prst="rect">
            <a:avLst/>
          </a:prstGeom>
        </p:spPr>
        <p:txBody>
          <a:bodyPr lIns="0" tIns="0" rIns="0" bIns="0" rtlCol="0" anchor="t">
            <a:spAutoFit/>
          </a:bodyPr>
          <a:lstStyle/>
          <a:p>
            <a:pPr algn="ctr">
              <a:lnSpc>
                <a:spcPts val="3856"/>
              </a:lnSpc>
            </a:pPr>
            <a:r>
              <a:rPr lang="en-US" sz="3085">
                <a:solidFill>
                  <a:srgbClr val="000000"/>
                </a:solidFill>
                <a:latin typeface="Montserrat"/>
                <a:ea typeface="Montserrat"/>
                <a:cs typeface="Montserrat"/>
                <a:sym typeface="Montserrat"/>
              </a:rPr>
              <a:t>If you do not have figure, you can use this space for your text </a:t>
            </a:r>
          </a:p>
        </p:txBody>
      </p:sp>
      <p:sp>
        <p:nvSpPr>
          <p:cNvPr id="49" name="TextBox 49"/>
          <p:cNvSpPr txBox="1"/>
          <p:nvPr/>
        </p:nvSpPr>
        <p:spPr>
          <a:xfrm>
            <a:off x="22943544" y="37602504"/>
            <a:ext cx="4680051" cy="1444132"/>
          </a:xfrm>
          <a:prstGeom prst="rect">
            <a:avLst/>
          </a:prstGeom>
        </p:spPr>
        <p:txBody>
          <a:bodyPr lIns="0" tIns="0" rIns="0" bIns="0" rtlCol="0" anchor="t">
            <a:spAutoFit/>
          </a:bodyPr>
          <a:lstStyle/>
          <a:p>
            <a:pPr algn="ctr">
              <a:lnSpc>
                <a:spcPts val="3856"/>
              </a:lnSpc>
            </a:pPr>
            <a:r>
              <a:rPr lang="en-US" sz="3085">
                <a:solidFill>
                  <a:srgbClr val="000000"/>
                </a:solidFill>
                <a:latin typeface="Montserrat"/>
                <a:ea typeface="Montserrat"/>
                <a:cs typeface="Montserrat"/>
                <a:sym typeface="Montserrat"/>
              </a:rPr>
              <a:t>If you do not have figure, you can use this space for your text </a:t>
            </a:r>
          </a:p>
        </p:txBody>
      </p:sp>
      <p:sp>
        <p:nvSpPr>
          <p:cNvPr id="50" name="TextBox 50"/>
          <p:cNvSpPr txBox="1"/>
          <p:nvPr/>
        </p:nvSpPr>
        <p:spPr>
          <a:xfrm>
            <a:off x="15924421" y="30773032"/>
            <a:ext cx="4234140" cy="626048"/>
          </a:xfrm>
          <a:prstGeom prst="rect">
            <a:avLst/>
          </a:prstGeom>
        </p:spPr>
        <p:txBody>
          <a:bodyPr lIns="0" tIns="0" rIns="0" bIns="0" rtlCol="0" anchor="t">
            <a:spAutoFit/>
          </a:bodyPr>
          <a:lstStyle/>
          <a:p>
            <a:pPr algn="ctr">
              <a:lnSpc>
                <a:spcPts val="5016"/>
              </a:lnSpc>
            </a:pPr>
            <a:r>
              <a:rPr lang="en-US" sz="4013" b="1">
                <a:solidFill>
                  <a:srgbClr val="000000"/>
                </a:solidFill>
                <a:latin typeface="Montserrat Bold"/>
                <a:ea typeface="Montserrat Bold"/>
                <a:cs typeface="Montserrat Bold"/>
                <a:sym typeface="Montserrat Bold"/>
              </a:rPr>
              <a:t>Figure(s)</a:t>
            </a:r>
          </a:p>
        </p:txBody>
      </p:sp>
      <p:sp>
        <p:nvSpPr>
          <p:cNvPr id="51" name="TextBox 51"/>
          <p:cNvSpPr txBox="1"/>
          <p:nvPr/>
        </p:nvSpPr>
        <p:spPr>
          <a:xfrm>
            <a:off x="15924421" y="36667230"/>
            <a:ext cx="4234140" cy="626048"/>
          </a:xfrm>
          <a:prstGeom prst="rect">
            <a:avLst/>
          </a:prstGeom>
        </p:spPr>
        <p:txBody>
          <a:bodyPr lIns="0" tIns="0" rIns="0" bIns="0" rtlCol="0" anchor="t">
            <a:spAutoFit/>
          </a:bodyPr>
          <a:lstStyle/>
          <a:p>
            <a:pPr algn="ctr">
              <a:lnSpc>
                <a:spcPts val="5016"/>
              </a:lnSpc>
            </a:pPr>
            <a:r>
              <a:rPr lang="en-US" sz="4013" b="1">
                <a:solidFill>
                  <a:srgbClr val="000000"/>
                </a:solidFill>
                <a:latin typeface="Montserrat Bold"/>
                <a:ea typeface="Montserrat Bold"/>
                <a:cs typeface="Montserrat Bold"/>
                <a:sym typeface="Montserrat Bold"/>
              </a:rPr>
              <a:t>Figure(s)</a:t>
            </a:r>
          </a:p>
        </p:txBody>
      </p:sp>
      <p:sp>
        <p:nvSpPr>
          <p:cNvPr id="52" name="TextBox 52"/>
          <p:cNvSpPr txBox="1"/>
          <p:nvPr/>
        </p:nvSpPr>
        <p:spPr>
          <a:xfrm>
            <a:off x="15701465" y="31708306"/>
            <a:ext cx="4680051" cy="1444132"/>
          </a:xfrm>
          <a:prstGeom prst="rect">
            <a:avLst/>
          </a:prstGeom>
        </p:spPr>
        <p:txBody>
          <a:bodyPr lIns="0" tIns="0" rIns="0" bIns="0" rtlCol="0" anchor="t">
            <a:spAutoFit/>
          </a:bodyPr>
          <a:lstStyle/>
          <a:p>
            <a:pPr algn="ctr">
              <a:lnSpc>
                <a:spcPts val="3856"/>
              </a:lnSpc>
            </a:pPr>
            <a:r>
              <a:rPr lang="en-US" sz="3085">
                <a:solidFill>
                  <a:srgbClr val="000000"/>
                </a:solidFill>
                <a:latin typeface="Montserrat"/>
                <a:ea typeface="Montserrat"/>
                <a:cs typeface="Montserrat"/>
                <a:sym typeface="Montserrat"/>
              </a:rPr>
              <a:t>If you do not have figure, you can use this space for your text </a:t>
            </a:r>
          </a:p>
        </p:txBody>
      </p:sp>
      <p:sp>
        <p:nvSpPr>
          <p:cNvPr id="53" name="TextBox 53"/>
          <p:cNvSpPr txBox="1"/>
          <p:nvPr/>
        </p:nvSpPr>
        <p:spPr>
          <a:xfrm>
            <a:off x="15701465" y="37602504"/>
            <a:ext cx="4680051" cy="1444132"/>
          </a:xfrm>
          <a:prstGeom prst="rect">
            <a:avLst/>
          </a:prstGeom>
        </p:spPr>
        <p:txBody>
          <a:bodyPr lIns="0" tIns="0" rIns="0" bIns="0" rtlCol="0" anchor="t">
            <a:spAutoFit/>
          </a:bodyPr>
          <a:lstStyle/>
          <a:p>
            <a:pPr algn="ctr">
              <a:lnSpc>
                <a:spcPts val="3856"/>
              </a:lnSpc>
            </a:pPr>
            <a:r>
              <a:rPr lang="en-US" sz="3085">
                <a:solidFill>
                  <a:srgbClr val="000000"/>
                </a:solidFill>
                <a:latin typeface="Montserrat"/>
                <a:ea typeface="Montserrat"/>
                <a:cs typeface="Montserrat"/>
                <a:sym typeface="Montserrat"/>
              </a:rPr>
              <a:t>If you do not have figure, you can use this space for your text </a:t>
            </a:r>
          </a:p>
        </p:txBody>
      </p:sp>
      <p:sp>
        <p:nvSpPr>
          <p:cNvPr id="54" name="TextBox 54"/>
          <p:cNvSpPr txBox="1"/>
          <p:nvPr/>
        </p:nvSpPr>
        <p:spPr>
          <a:xfrm>
            <a:off x="1922022" y="41041557"/>
            <a:ext cx="6353245" cy="704757"/>
          </a:xfrm>
          <a:prstGeom prst="rect">
            <a:avLst/>
          </a:prstGeom>
        </p:spPr>
        <p:txBody>
          <a:bodyPr lIns="0" tIns="0" rIns="0" bIns="0" rtlCol="0" anchor="t">
            <a:spAutoFit/>
          </a:bodyPr>
          <a:lstStyle/>
          <a:p>
            <a:pPr algn="l">
              <a:lnSpc>
                <a:spcPts val="5643"/>
              </a:lnSpc>
            </a:pPr>
            <a:r>
              <a:rPr lang="en-US" sz="4514" b="1">
                <a:solidFill>
                  <a:srgbClr val="000000"/>
                </a:solidFill>
                <a:latin typeface="Montserrat Bold"/>
                <a:ea typeface="Montserrat Bold"/>
                <a:cs typeface="Montserrat Bold"/>
                <a:sym typeface="Montserrat Bold"/>
              </a:rPr>
              <a:t>Participants Logo</a:t>
            </a:r>
          </a:p>
        </p:txBody>
      </p:sp>
      <p:sp>
        <p:nvSpPr>
          <p:cNvPr id="55" name="TextBox 55"/>
          <p:cNvSpPr txBox="1"/>
          <p:nvPr/>
        </p:nvSpPr>
        <p:spPr>
          <a:xfrm>
            <a:off x="1811361" y="15702538"/>
            <a:ext cx="18570156" cy="539810"/>
          </a:xfrm>
          <a:prstGeom prst="rect">
            <a:avLst/>
          </a:prstGeom>
        </p:spPr>
        <p:txBody>
          <a:bodyPr lIns="0" tIns="0" rIns="0" bIns="0" rtlCol="0" anchor="t">
            <a:spAutoFit/>
          </a:bodyPr>
          <a:lstStyle/>
          <a:p>
            <a:pPr algn="l">
              <a:lnSpc>
                <a:spcPts val="4329"/>
              </a:lnSpc>
            </a:pPr>
            <a:r>
              <a:rPr lang="en-US" sz="3463">
                <a:solidFill>
                  <a:srgbClr val="000000"/>
                </a:solidFill>
                <a:latin typeface="Montserrat"/>
                <a:ea typeface="Montserrat"/>
                <a:cs typeface="Montserrat"/>
                <a:sym typeface="Montserrat"/>
              </a:rPr>
              <a:t>lorem ipsum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223</Words>
  <Application>Microsoft Office PowerPoint</Application>
  <PresentationFormat>Custom</PresentationFormat>
  <Paragraphs>24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Proxima Nova Bold</vt:lpstr>
      <vt:lpstr>Arial</vt:lpstr>
      <vt:lpstr>Montserrat</vt:lpstr>
      <vt:lpstr>Montserrat Bold</vt:lpstr>
      <vt:lpstr>Proxima Nova Heavy</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Example_Poster Template_S-LCA 2026 A0 Size</dc:title>
  <cp:lastModifiedBy>Rizqi Ilma Nugroho</cp:lastModifiedBy>
  <cp:revision>1</cp:revision>
  <dcterms:created xsi:type="dcterms:W3CDTF">2006-08-16T00:00:00Z</dcterms:created>
  <dcterms:modified xsi:type="dcterms:W3CDTF">2026-05-12T11:18:31Z</dcterms:modified>
  <dc:identifier>DAHJCdHf94U</dc:identifier>
</cp:coreProperties>
</file>